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omments/modernComment_25E_EAB664D6.xml" ContentType="application/vnd.ms-powerpoint.comments+xml"/>
  <Override PartName="/ppt/comments/modernComment_25A_AFFD5958.xml" ContentType="application/vnd.ms-powerpoint.comment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33"/>
  </p:notesMasterIdLst>
  <p:handoutMasterIdLst>
    <p:handoutMasterId r:id="rId34"/>
  </p:handoutMasterIdLst>
  <p:sldIdLst>
    <p:sldId id="606" r:id="rId5"/>
    <p:sldId id="589" r:id="rId6"/>
    <p:sldId id="2147471945" r:id="rId7"/>
    <p:sldId id="2147471951" r:id="rId8"/>
    <p:sldId id="2147471948" r:id="rId9"/>
    <p:sldId id="2147482396" r:id="rId10"/>
    <p:sldId id="2147482397" r:id="rId11"/>
    <p:sldId id="2147482398" r:id="rId12"/>
    <p:sldId id="2147471955" r:id="rId13"/>
    <p:sldId id="602" r:id="rId14"/>
    <p:sldId id="530" r:id="rId15"/>
    <p:sldId id="623" r:id="rId16"/>
    <p:sldId id="622" r:id="rId17"/>
    <p:sldId id="612" r:id="rId18"/>
    <p:sldId id="613" r:id="rId19"/>
    <p:sldId id="614" r:id="rId20"/>
    <p:sldId id="615" r:id="rId21"/>
    <p:sldId id="616" r:id="rId22"/>
    <p:sldId id="617" r:id="rId23"/>
    <p:sldId id="621" r:id="rId24"/>
    <p:sldId id="618" r:id="rId25"/>
    <p:sldId id="620" r:id="rId26"/>
    <p:sldId id="619" r:id="rId27"/>
    <p:sldId id="2147482399" r:id="rId28"/>
    <p:sldId id="2147482400" r:id="rId29"/>
    <p:sldId id="2147482401" r:id="rId30"/>
    <p:sldId id="624" r:id="rId31"/>
    <p:sldId id="598" r:id="rId32"/>
  </p:sldIdLst>
  <p:sldSz cx="12192000" cy="6858000"/>
  <p:notesSz cx="6950075" cy="92360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DF Slides" id="{F5CC1E74-4ED9-43C3-91D4-618D4A70E558}">
          <p14:sldIdLst>
            <p14:sldId id="606"/>
            <p14:sldId id="589"/>
            <p14:sldId id="2147471945"/>
            <p14:sldId id="2147471951"/>
            <p14:sldId id="2147471948"/>
            <p14:sldId id="2147482396"/>
            <p14:sldId id="2147482397"/>
            <p14:sldId id="2147482398"/>
            <p14:sldId id="2147471955"/>
          </p14:sldIdLst>
        </p14:section>
        <p14:section name="Layouts: General" id="{97267A6F-9F0D-4B36-A5AA-AE62B333C1DD}">
          <p14:sldIdLst>
            <p14:sldId id="602"/>
            <p14:sldId id="530"/>
            <p14:sldId id="623"/>
            <p14:sldId id="622"/>
            <p14:sldId id="612"/>
            <p14:sldId id="613"/>
            <p14:sldId id="614"/>
            <p14:sldId id="615"/>
            <p14:sldId id="616"/>
            <p14:sldId id="617"/>
            <p14:sldId id="621"/>
            <p14:sldId id="618"/>
            <p14:sldId id="620"/>
            <p14:sldId id="619"/>
            <p14:sldId id="2147482399"/>
            <p14:sldId id="2147482400"/>
            <p14:sldId id="2147482401"/>
            <p14:sldId id="624"/>
          </p14:sldIdLst>
        </p14:section>
        <p14:section name="Interstitials" id="{701128E5-C8E2-4238-92E1-8556250C1F06}">
          <p14:sldIdLst>
            <p14:sldId id="598"/>
          </p14:sldIdLst>
        </p14:section>
      </p14:sectionLst>
    </p:ext>
    <p:ext uri="{EFAFB233-063F-42B5-8137-9DF3F51BA10A}">
      <p15:sldGuideLst xmlns:p15="http://schemas.microsoft.com/office/powerpoint/2012/main">
        <p15:guide id="2" pos="3816" userDrawn="1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A0EEB017-E94D-4845-7290-352C48A6CB69}" name="j.ertsgaard@f5.com" initials="j." userId="S::urn:spo:guest#j.ertsgaard@f5.com::" providerId="AD"/>
  <p188:author id="{DD0438C0-F0C6-45F9-D291-7AFFBDA2D0D3}" name="Chad Larson" initials="CL" userId="Chad Larson" providerId="None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ad Larson" initials="CL" lastIdx="41" clrIdx="0">
    <p:extLst>
      <p:ext uri="{19B8F6BF-5375-455C-9EA6-DF929625EA0E}">
        <p15:presenceInfo xmlns:p15="http://schemas.microsoft.com/office/powerpoint/2012/main" userId="Chad Larson" providerId="None"/>
      </p:ext>
    </p:extLst>
  </p:cmAuthor>
  <p:cmAuthor id="2" name="Joel Ertsgaard" initials="JE" lastIdx="22" clrIdx="1">
    <p:extLst>
      <p:ext uri="{19B8F6BF-5375-455C-9EA6-DF929625EA0E}">
        <p15:presenceInfo xmlns:p15="http://schemas.microsoft.com/office/powerpoint/2012/main" userId="S::j.ertsgaard@f5.com::410d1557-fbd1-4caf-8f73-3b9eef0a9fbe" providerId="AD"/>
      </p:ext>
    </p:extLst>
  </p:cmAuthor>
  <p:cmAuthor id="3" name="Rene Neri" initials="RN" lastIdx="8" clrIdx="2">
    <p:extLst>
      <p:ext uri="{19B8F6BF-5375-455C-9EA6-DF929625EA0E}">
        <p15:presenceInfo xmlns:p15="http://schemas.microsoft.com/office/powerpoint/2012/main" userId="S::r.neri@f5.com::ae6379ca-3c45-4b5a-9033-e98087aa3e5a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E6E6"/>
    <a:srgbClr val="FF00FF"/>
    <a:srgbClr val="FF0066"/>
    <a:srgbClr val="F29A36"/>
    <a:srgbClr val="E4002B"/>
    <a:srgbClr val="AB2782"/>
    <a:srgbClr val="0E41AA"/>
    <a:srgbClr val="20489F"/>
    <a:srgbClr val="C20626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425"/>
    <p:restoredTop sz="94694"/>
  </p:normalViewPr>
  <p:slideViewPr>
    <p:cSldViewPr snapToGrid="0">
      <p:cViewPr varScale="1">
        <p:scale>
          <a:sx n="121" d="100"/>
          <a:sy n="121" d="100"/>
        </p:scale>
        <p:origin x="880" y="176"/>
      </p:cViewPr>
      <p:guideLst>
        <p:guide pos="3816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bleStyles" Target="tableStyles.xml"/><Relationship Id="rId21" Type="http://schemas.openxmlformats.org/officeDocument/2006/relationships/slide" Target="slides/slide17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viewProps" Target="viewProps.xml"/><Relationship Id="rId40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commentAuthors" Target="commentAuthor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omments/modernComment_25A_AFFD5958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BF99BB43-5604-420B-B37D-32F195275E8E}" authorId="{A0EEB017-E94D-4845-7290-352C48A6CB69}" status="resolved" created="2023-12-18T23:06:40.401" complete="100000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2952616280" sldId="602"/>
      <ac:picMk id="7" creationId="{931ABDD6-1FEB-E64D-B215-A8AA219E763F}"/>
    </ac:deMkLst>
    <p188:txBody>
      <a:bodyPr/>
      <a:lstStyle/>
      <a:p>
        <a:r>
          <a:rPr lang="en-US"/>
          <a:t>Same note as on the title slide. This is a good opportunity to connect with event visuals without overtly identiying the event itself. This image doesn't align.</a:t>
        </a:r>
      </a:p>
    </p188:txBody>
  </p188:cm>
  <p188:cm id="{C4C48910-EB8C-4E9B-BC2A-3B57DD04EDEF}" authorId="{A0EEB017-E94D-4845-7290-352C48A6CB69}" status="resolved" created="2023-12-21T00:41:26.520" complete="100000">
    <pc:sldMkLst xmlns:pc="http://schemas.microsoft.com/office/powerpoint/2013/main/command">
      <pc:docMk/>
      <pc:sldMk cId="2952616280" sldId="602"/>
    </pc:sldMkLst>
    <p188:txBody>
      <a:bodyPr/>
      <a:lstStyle/>
      <a:p>
        <a:r>
          <a:rPr lang="en-US"/>
          <a:t>This exploration feels a bit too much like bubbles. I think we could repeat the pattern from slide 2 here, perhaps with a different color arrangement.</a:t>
        </a:r>
      </a:p>
    </p188:txBody>
  </p188:cm>
  <p188:cm id="{2E551034-7DD4-4380-BB6B-AD444B9C4DDB}" authorId="{A0EEB017-E94D-4845-7290-352C48A6CB69}" status="resolved" created="2023-12-21T00:47:55.813" complete="100000">
    <pc:sldMkLst xmlns:pc="http://schemas.microsoft.com/office/powerpoint/2013/main/command">
      <pc:docMk/>
      <pc:sldMk cId="2952616280" sldId="602"/>
    </pc:sldMkLst>
    <p188:pos x="828483" y="2076322"/>
    <p188:txBody>
      <a:bodyPr/>
      <a:lstStyle/>
      <a:p>
        <a:r>
          <a:rPr lang="en-US"/>
          <a:t>The horizontal rules here are darker than in our corporate template. Can you revert?</a:t>
        </a:r>
      </a:p>
    </p188:txBody>
  </p188:cm>
</p188:cmLst>
</file>

<file path=ppt/comments/modernComment_25E_EAB664D6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F208E85C-6561-4D2A-B126-C5A8D45DE29F}" authorId="{A0EEB017-E94D-4845-7290-352C48A6CB69}" status="resolved" created="2023-12-21T00:39:20.375" complete="100000">
    <pc:sldMkLst xmlns:pc="http://schemas.microsoft.com/office/powerpoint/2013/main/command">
      <pc:docMk/>
      <pc:sldMk cId="3937821910" sldId="606"/>
    </pc:sldMkLst>
    <p188:txBody>
      <a:bodyPr/>
      <a:lstStyle/>
      <a:p>
        <a:r>
          <a:rPr lang="en-US"/>
          <a:t>This version is the closest to current AppWorld circle patterns. Let's use this for the title slide with the following changes: 
- Circles closer together
- Apply colors randomly rather than in rows (reminds me of connect four) 
- Change the carbon ones to other colors — Carbon makes them look like empty circles)</a:t>
        </a:r>
      </a:p>
    </p188:txBody>
  </p188:cm>
</p188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51D330F-814F-4252-AE0E-F58DF478BC6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11488" cy="4635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09E8EDD-2D6E-4088-A616-D09E2C39FF1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937000" y="0"/>
            <a:ext cx="3011488" cy="4635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D769BD-6B0D-46F1-9E9B-7E3BA769A178}" type="datetimeFigureOut">
              <a:rPr lang="en-US" smtClean="0"/>
              <a:t>4/8/24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63899A-1216-4CE3-BD69-0F2B7BE648C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772525"/>
            <a:ext cx="3011488" cy="4635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982AE3-7232-49EE-8BB5-020A114B472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937000" y="8772525"/>
            <a:ext cx="3011488" cy="4635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F8F62A-0BD9-4608-91F0-E95C6B42C42C}" type="slidenum">
              <a:rPr lang="en-US" smtClean="0"/>
              <a:t>‹#›</a:t>
            </a:fld>
            <a:endParaRPr lang="en-US"/>
          </a:p>
        </p:txBody>
      </p:sp>
      <p:grpSp>
        <p:nvGrpSpPr>
          <p:cNvPr id="10" name="Group 22">
            <a:extLst>
              <a:ext uri="{FF2B5EF4-FFF2-40B4-BE49-F238E27FC236}">
                <a16:creationId xmlns:a16="http://schemas.microsoft.com/office/drawing/2014/main" id="{ADBC6569-CD7B-4799-999F-822BE9B627DF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284006" y="8793419"/>
            <a:ext cx="382062" cy="382060"/>
            <a:chOff x="5266" y="0"/>
            <a:chExt cx="733" cy="733"/>
          </a:xfrm>
        </p:grpSpPr>
        <p:sp>
          <p:nvSpPr>
            <p:cNvPr id="11" name="Freeform 23">
              <a:extLst>
                <a:ext uri="{FF2B5EF4-FFF2-40B4-BE49-F238E27FC236}">
                  <a16:creationId xmlns:a16="http://schemas.microsoft.com/office/drawing/2014/main" id="{05C4AD47-8979-4D4E-B019-E9141684DE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66" y="0"/>
              <a:ext cx="733" cy="733"/>
            </a:xfrm>
            <a:custGeom>
              <a:avLst/>
              <a:gdLst>
                <a:gd name="T0" fmla="*/ 4176 w 4576"/>
                <a:gd name="T1" fmla="*/ 996 h 4576"/>
                <a:gd name="T2" fmla="*/ 4065 w 4576"/>
                <a:gd name="T3" fmla="*/ 848 h 4576"/>
                <a:gd name="T4" fmla="*/ 4065 w 4576"/>
                <a:gd name="T5" fmla="*/ 848 h 4576"/>
                <a:gd name="T6" fmla="*/ 2288 w 4576"/>
                <a:gd name="T7" fmla="*/ 0 h 4576"/>
                <a:gd name="T8" fmla="*/ 0 w 4576"/>
                <a:gd name="T9" fmla="*/ 2288 h 4576"/>
                <a:gd name="T10" fmla="*/ 445 w 4576"/>
                <a:gd name="T11" fmla="*/ 3644 h 4576"/>
                <a:gd name="T12" fmla="*/ 445 w 4576"/>
                <a:gd name="T13" fmla="*/ 3644 h 4576"/>
                <a:gd name="T14" fmla="*/ 583 w 4576"/>
                <a:gd name="T15" fmla="*/ 3814 h 4576"/>
                <a:gd name="T16" fmla="*/ 583 w 4576"/>
                <a:gd name="T17" fmla="*/ 3814 h 4576"/>
                <a:gd name="T18" fmla="*/ 2288 w 4576"/>
                <a:gd name="T19" fmla="*/ 4576 h 4576"/>
                <a:gd name="T20" fmla="*/ 4576 w 4576"/>
                <a:gd name="T21" fmla="*/ 2288 h 4576"/>
                <a:gd name="T22" fmla="*/ 4176 w 4576"/>
                <a:gd name="T23" fmla="*/ 996 h 4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576" h="4576">
                  <a:moveTo>
                    <a:pt x="4176" y="996"/>
                  </a:moveTo>
                  <a:cubicBezTo>
                    <a:pt x="4141" y="945"/>
                    <a:pt x="4104" y="895"/>
                    <a:pt x="4065" y="848"/>
                  </a:cubicBezTo>
                  <a:cubicBezTo>
                    <a:pt x="4065" y="848"/>
                    <a:pt x="4065" y="848"/>
                    <a:pt x="4065" y="848"/>
                  </a:cubicBezTo>
                  <a:cubicBezTo>
                    <a:pt x="3646" y="330"/>
                    <a:pt x="3006" y="0"/>
                    <a:pt x="2288" y="0"/>
                  </a:cubicBezTo>
                  <a:cubicBezTo>
                    <a:pt x="1024" y="0"/>
                    <a:pt x="0" y="1024"/>
                    <a:pt x="0" y="2288"/>
                  </a:cubicBezTo>
                  <a:cubicBezTo>
                    <a:pt x="0" y="2796"/>
                    <a:pt x="165" y="3264"/>
                    <a:pt x="445" y="3644"/>
                  </a:cubicBezTo>
                  <a:cubicBezTo>
                    <a:pt x="445" y="3644"/>
                    <a:pt x="445" y="3644"/>
                    <a:pt x="445" y="3644"/>
                  </a:cubicBezTo>
                  <a:cubicBezTo>
                    <a:pt x="488" y="3703"/>
                    <a:pt x="534" y="3759"/>
                    <a:pt x="583" y="3814"/>
                  </a:cubicBezTo>
                  <a:cubicBezTo>
                    <a:pt x="583" y="3814"/>
                    <a:pt x="583" y="3814"/>
                    <a:pt x="583" y="3814"/>
                  </a:cubicBezTo>
                  <a:cubicBezTo>
                    <a:pt x="1002" y="4282"/>
                    <a:pt x="1611" y="4576"/>
                    <a:pt x="2288" y="4576"/>
                  </a:cubicBezTo>
                  <a:cubicBezTo>
                    <a:pt x="3552" y="4576"/>
                    <a:pt x="4576" y="3552"/>
                    <a:pt x="4576" y="2288"/>
                  </a:cubicBezTo>
                  <a:cubicBezTo>
                    <a:pt x="4576" y="1809"/>
                    <a:pt x="4428" y="1364"/>
                    <a:pt x="4176" y="99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24">
              <a:extLst>
                <a:ext uri="{FF2B5EF4-FFF2-40B4-BE49-F238E27FC236}">
                  <a16:creationId xmlns:a16="http://schemas.microsoft.com/office/drawing/2014/main" id="{1B537A17-0B50-4D04-9A58-78C9C6129DA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60" y="61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317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5">
              <a:extLst>
                <a:ext uri="{FF2B5EF4-FFF2-40B4-BE49-F238E27FC236}">
                  <a16:creationId xmlns:a16="http://schemas.microsoft.com/office/drawing/2014/main" id="{1D167BB4-8592-4D19-83FF-059F73A1804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11" y="645"/>
              <a:ext cx="55" cy="55"/>
            </a:xfrm>
            <a:custGeom>
              <a:avLst/>
              <a:gdLst>
                <a:gd name="T0" fmla="*/ 277 w 345"/>
                <a:gd name="T1" fmla="*/ 68 h 345"/>
                <a:gd name="T2" fmla="*/ 320 w 345"/>
                <a:gd name="T3" fmla="*/ 172 h 345"/>
                <a:gd name="T4" fmla="*/ 277 w 345"/>
                <a:gd name="T5" fmla="*/ 278 h 345"/>
                <a:gd name="T6" fmla="*/ 172 w 345"/>
                <a:gd name="T7" fmla="*/ 322 h 345"/>
                <a:gd name="T8" fmla="*/ 67 w 345"/>
                <a:gd name="T9" fmla="*/ 278 h 345"/>
                <a:gd name="T10" fmla="*/ 24 w 345"/>
                <a:gd name="T11" fmla="*/ 172 h 345"/>
                <a:gd name="T12" fmla="*/ 67 w 345"/>
                <a:gd name="T13" fmla="*/ 68 h 345"/>
                <a:gd name="T14" fmla="*/ 172 w 345"/>
                <a:gd name="T15" fmla="*/ 23 h 345"/>
                <a:gd name="T16" fmla="*/ 277 w 345"/>
                <a:gd name="T17" fmla="*/ 68 h 345"/>
                <a:gd name="T18" fmla="*/ 295 w 345"/>
                <a:gd name="T19" fmla="*/ 50 h 345"/>
                <a:gd name="T20" fmla="*/ 172 w 345"/>
                <a:gd name="T21" fmla="*/ 0 h 345"/>
                <a:gd name="T22" fmla="*/ 51 w 345"/>
                <a:gd name="T23" fmla="*/ 50 h 345"/>
                <a:gd name="T24" fmla="*/ 0 w 345"/>
                <a:gd name="T25" fmla="*/ 172 h 345"/>
                <a:gd name="T26" fmla="*/ 50 w 345"/>
                <a:gd name="T27" fmla="*/ 295 h 345"/>
                <a:gd name="T28" fmla="*/ 172 w 345"/>
                <a:gd name="T29" fmla="*/ 345 h 345"/>
                <a:gd name="T30" fmla="*/ 295 w 345"/>
                <a:gd name="T31" fmla="*/ 295 h 345"/>
                <a:gd name="T32" fmla="*/ 345 w 345"/>
                <a:gd name="T33" fmla="*/ 172 h 345"/>
                <a:gd name="T34" fmla="*/ 295 w 345"/>
                <a:gd name="T35" fmla="*/ 50 h 345"/>
                <a:gd name="T36" fmla="*/ 198 w 345"/>
                <a:gd name="T37" fmla="*/ 164 h 345"/>
                <a:gd name="T38" fmla="*/ 166 w 345"/>
                <a:gd name="T39" fmla="*/ 168 h 345"/>
                <a:gd name="T40" fmla="*/ 136 w 345"/>
                <a:gd name="T41" fmla="*/ 168 h 345"/>
                <a:gd name="T42" fmla="*/ 136 w 345"/>
                <a:gd name="T43" fmla="*/ 100 h 345"/>
                <a:gd name="T44" fmla="*/ 164 w 345"/>
                <a:gd name="T45" fmla="*/ 100 h 345"/>
                <a:gd name="T46" fmla="*/ 205 w 345"/>
                <a:gd name="T47" fmla="*/ 107 h 345"/>
                <a:gd name="T48" fmla="*/ 217 w 345"/>
                <a:gd name="T49" fmla="*/ 134 h 345"/>
                <a:gd name="T50" fmla="*/ 198 w 345"/>
                <a:gd name="T51" fmla="*/ 164 h 345"/>
                <a:gd name="T52" fmla="*/ 103 w 345"/>
                <a:gd name="T53" fmla="*/ 266 h 345"/>
                <a:gd name="T54" fmla="*/ 136 w 345"/>
                <a:gd name="T55" fmla="*/ 266 h 345"/>
                <a:gd name="T56" fmla="*/ 136 w 345"/>
                <a:gd name="T57" fmla="*/ 192 h 345"/>
                <a:gd name="T58" fmla="*/ 162 w 345"/>
                <a:gd name="T59" fmla="*/ 192 h 345"/>
                <a:gd name="T60" fmla="*/ 200 w 345"/>
                <a:gd name="T61" fmla="*/ 198 h 345"/>
                <a:gd name="T62" fmla="*/ 217 w 345"/>
                <a:gd name="T63" fmla="*/ 241 h 345"/>
                <a:gd name="T64" fmla="*/ 217 w 345"/>
                <a:gd name="T65" fmla="*/ 256 h 345"/>
                <a:gd name="T66" fmla="*/ 218 w 345"/>
                <a:gd name="T67" fmla="*/ 262 h 345"/>
                <a:gd name="T68" fmla="*/ 218 w 345"/>
                <a:gd name="T69" fmla="*/ 265 h 345"/>
                <a:gd name="T70" fmla="*/ 219 w 345"/>
                <a:gd name="T71" fmla="*/ 266 h 345"/>
                <a:gd name="T72" fmla="*/ 250 w 345"/>
                <a:gd name="T73" fmla="*/ 266 h 345"/>
                <a:gd name="T74" fmla="*/ 249 w 345"/>
                <a:gd name="T75" fmla="*/ 264 h 345"/>
                <a:gd name="T76" fmla="*/ 247 w 345"/>
                <a:gd name="T77" fmla="*/ 254 h 345"/>
                <a:gd name="T78" fmla="*/ 247 w 345"/>
                <a:gd name="T79" fmla="*/ 240 h 345"/>
                <a:gd name="T80" fmla="*/ 247 w 345"/>
                <a:gd name="T81" fmla="*/ 226 h 345"/>
                <a:gd name="T82" fmla="*/ 237 w 345"/>
                <a:gd name="T83" fmla="*/ 197 h 345"/>
                <a:gd name="T84" fmla="*/ 204 w 345"/>
                <a:gd name="T85" fmla="*/ 178 h 345"/>
                <a:gd name="T86" fmla="*/ 231 w 345"/>
                <a:gd name="T87" fmla="*/ 169 h 345"/>
                <a:gd name="T88" fmla="*/ 250 w 345"/>
                <a:gd name="T89" fmla="*/ 132 h 345"/>
                <a:gd name="T90" fmla="*/ 220 w 345"/>
                <a:gd name="T91" fmla="*/ 84 h 345"/>
                <a:gd name="T92" fmla="*/ 169 w 345"/>
                <a:gd name="T93" fmla="*/ 77 h 345"/>
                <a:gd name="T94" fmla="*/ 103 w 345"/>
                <a:gd name="T95" fmla="*/ 77 h 345"/>
                <a:gd name="T96" fmla="*/ 103 w 345"/>
                <a:gd name="T97" fmla="*/ 266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45" h="345">
                  <a:moveTo>
                    <a:pt x="277" y="68"/>
                  </a:moveTo>
                  <a:cubicBezTo>
                    <a:pt x="306" y="96"/>
                    <a:pt x="320" y="131"/>
                    <a:pt x="320" y="172"/>
                  </a:cubicBezTo>
                  <a:cubicBezTo>
                    <a:pt x="320" y="213"/>
                    <a:pt x="306" y="249"/>
                    <a:pt x="277" y="278"/>
                  </a:cubicBezTo>
                  <a:cubicBezTo>
                    <a:pt x="248" y="307"/>
                    <a:pt x="213" y="322"/>
                    <a:pt x="172" y="322"/>
                  </a:cubicBezTo>
                  <a:cubicBezTo>
                    <a:pt x="131" y="322"/>
                    <a:pt x="96" y="307"/>
                    <a:pt x="67" y="278"/>
                  </a:cubicBezTo>
                  <a:cubicBezTo>
                    <a:pt x="38" y="249"/>
                    <a:pt x="24" y="213"/>
                    <a:pt x="24" y="172"/>
                  </a:cubicBezTo>
                  <a:cubicBezTo>
                    <a:pt x="24" y="131"/>
                    <a:pt x="38" y="96"/>
                    <a:pt x="67" y="68"/>
                  </a:cubicBezTo>
                  <a:cubicBezTo>
                    <a:pt x="96" y="38"/>
                    <a:pt x="131" y="23"/>
                    <a:pt x="172" y="23"/>
                  </a:cubicBezTo>
                  <a:cubicBezTo>
                    <a:pt x="213" y="23"/>
                    <a:pt x="248" y="38"/>
                    <a:pt x="277" y="68"/>
                  </a:cubicBezTo>
                  <a:close/>
                  <a:moveTo>
                    <a:pt x="295" y="50"/>
                  </a:moveTo>
                  <a:cubicBezTo>
                    <a:pt x="261" y="17"/>
                    <a:pt x="220" y="0"/>
                    <a:pt x="172" y="0"/>
                  </a:cubicBezTo>
                  <a:cubicBezTo>
                    <a:pt x="125" y="0"/>
                    <a:pt x="84" y="17"/>
                    <a:pt x="51" y="50"/>
                  </a:cubicBezTo>
                  <a:cubicBezTo>
                    <a:pt x="17" y="84"/>
                    <a:pt x="0" y="125"/>
                    <a:pt x="0" y="172"/>
                  </a:cubicBezTo>
                  <a:cubicBezTo>
                    <a:pt x="0" y="220"/>
                    <a:pt x="17" y="261"/>
                    <a:pt x="50" y="295"/>
                  </a:cubicBezTo>
                  <a:cubicBezTo>
                    <a:pt x="83" y="329"/>
                    <a:pt x="124" y="345"/>
                    <a:pt x="172" y="345"/>
                  </a:cubicBezTo>
                  <a:cubicBezTo>
                    <a:pt x="220" y="345"/>
                    <a:pt x="261" y="329"/>
                    <a:pt x="295" y="295"/>
                  </a:cubicBezTo>
                  <a:cubicBezTo>
                    <a:pt x="328" y="261"/>
                    <a:pt x="345" y="220"/>
                    <a:pt x="345" y="172"/>
                  </a:cubicBezTo>
                  <a:cubicBezTo>
                    <a:pt x="345" y="124"/>
                    <a:pt x="328" y="84"/>
                    <a:pt x="295" y="50"/>
                  </a:cubicBezTo>
                  <a:close/>
                  <a:moveTo>
                    <a:pt x="198" y="164"/>
                  </a:moveTo>
                  <a:cubicBezTo>
                    <a:pt x="191" y="167"/>
                    <a:pt x="180" y="168"/>
                    <a:pt x="166" y="168"/>
                  </a:cubicBezTo>
                  <a:cubicBezTo>
                    <a:pt x="136" y="168"/>
                    <a:pt x="136" y="168"/>
                    <a:pt x="136" y="168"/>
                  </a:cubicBezTo>
                  <a:cubicBezTo>
                    <a:pt x="136" y="100"/>
                    <a:pt x="136" y="100"/>
                    <a:pt x="136" y="100"/>
                  </a:cubicBezTo>
                  <a:cubicBezTo>
                    <a:pt x="164" y="100"/>
                    <a:pt x="164" y="100"/>
                    <a:pt x="164" y="100"/>
                  </a:cubicBezTo>
                  <a:cubicBezTo>
                    <a:pt x="183" y="100"/>
                    <a:pt x="196" y="102"/>
                    <a:pt x="205" y="107"/>
                  </a:cubicBezTo>
                  <a:cubicBezTo>
                    <a:pt x="213" y="112"/>
                    <a:pt x="217" y="121"/>
                    <a:pt x="217" y="134"/>
                  </a:cubicBezTo>
                  <a:cubicBezTo>
                    <a:pt x="217" y="149"/>
                    <a:pt x="211" y="159"/>
                    <a:pt x="198" y="164"/>
                  </a:cubicBezTo>
                  <a:close/>
                  <a:moveTo>
                    <a:pt x="103" y="266"/>
                  </a:moveTo>
                  <a:cubicBezTo>
                    <a:pt x="136" y="266"/>
                    <a:pt x="136" y="266"/>
                    <a:pt x="136" y="266"/>
                  </a:cubicBezTo>
                  <a:cubicBezTo>
                    <a:pt x="136" y="192"/>
                    <a:pt x="136" y="192"/>
                    <a:pt x="136" y="192"/>
                  </a:cubicBezTo>
                  <a:cubicBezTo>
                    <a:pt x="162" y="192"/>
                    <a:pt x="162" y="192"/>
                    <a:pt x="162" y="192"/>
                  </a:cubicBezTo>
                  <a:cubicBezTo>
                    <a:pt x="180" y="192"/>
                    <a:pt x="192" y="193"/>
                    <a:pt x="200" y="198"/>
                  </a:cubicBezTo>
                  <a:cubicBezTo>
                    <a:pt x="211" y="205"/>
                    <a:pt x="217" y="219"/>
                    <a:pt x="217" y="241"/>
                  </a:cubicBezTo>
                  <a:cubicBezTo>
                    <a:pt x="217" y="256"/>
                    <a:pt x="217" y="256"/>
                    <a:pt x="217" y="256"/>
                  </a:cubicBezTo>
                  <a:cubicBezTo>
                    <a:pt x="218" y="262"/>
                    <a:pt x="218" y="262"/>
                    <a:pt x="218" y="262"/>
                  </a:cubicBezTo>
                  <a:cubicBezTo>
                    <a:pt x="218" y="263"/>
                    <a:pt x="218" y="264"/>
                    <a:pt x="218" y="265"/>
                  </a:cubicBezTo>
                  <a:cubicBezTo>
                    <a:pt x="219" y="265"/>
                    <a:pt x="219" y="266"/>
                    <a:pt x="219" y="266"/>
                  </a:cubicBezTo>
                  <a:cubicBezTo>
                    <a:pt x="250" y="266"/>
                    <a:pt x="250" y="266"/>
                    <a:pt x="250" y="266"/>
                  </a:cubicBezTo>
                  <a:cubicBezTo>
                    <a:pt x="249" y="264"/>
                    <a:pt x="249" y="264"/>
                    <a:pt x="249" y="264"/>
                  </a:cubicBezTo>
                  <a:cubicBezTo>
                    <a:pt x="248" y="263"/>
                    <a:pt x="248" y="259"/>
                    <a:pt x="247" y="254"/>
                  </a:cubicBezTo>
                  <a:cubicBezTo>
                    <a:pt x="247" y="249"/>
                    <a:pt x="247" y="244"/>
                    <a:pt x="247" y="240"/>
                  </a:cubicBezTo>
                  <a:cubicBezTo>
                    <a:pt x="247" y="226"/>
                    <a:pt x="247" y="226"/>
                    <a:pt x="247" y="226"/>
                  </a:cubicBezTo>
                  <a:cubicBezTo>
                    <a:pt x="247" y="217"/>
                    <a:pt x="244" y="207"/>
                    <a:pt x="237" y="197"/>
                  </a:cubicBezTo>
                  <a:cubicBezTo>
                    <a:pt x="230" y="187"/>
                    <a:pt x="219" y="181"/>
                    <a:pt x="204" y="178"/>
                  </a:cubicBezTo>
                  <a:cubicBezTo>
                    <a:pt x="216" y="176"/>
                    <a:pt x="225" y="173"/>
                    <a:pt x="231" y="169"/>
                  </a:cubicBezTo>
                  <a:cubicBezTo>
                    <a:pt x="244" y="161"/>
                    <a:pt x="250" y="148"/>
                    <a:pt x="250" y="132"/>
                  </a:cubicBezTo>
                  <a:cubicBezTo>
                    <a:pt x="250" y="108"/>
                    <a:pt x="240" y="92"/>
                    <a:pt x="220" y="84"/>
                  </a:cubicBezTo>
                  <a:cubicBezTo>
                    <a:pt x="210" y="79"/>
                    <a:pt x="192" y="77"/>
                    <a:pt x="169" y="77"/>
                  </a:cubicBezTo>
                  <a:cubicBezTo>
                    <a:pt x="103" y="77"/>
                    <a:pt x="103" y="77"/>
                    <a:pt x="103" y="77"/>
                  </a:cubicBezTo>
                  <a:lnTo>
                    <a:pt x="103" y="266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26">
              <a:extLst>
                <a:ext uri="{FF2B5EF4-FFF2-40B4-BE49-F238E27FC236}">
                  <a16:creationId xmlns:a16="http://schemas.microsoft.com/office/drawing/2014/main" id="{21C9B339-461D-4755-A7E0-810F56D48D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66" y="0"/>
              <a:ext cx="733" cy="733"/>
            </a:xfrm>
            <a:custGeom>
              <a:avLst/>
              <a:gdLst>
                <a:gd name="T0" fmla="*/ 4176 w 4576"/>
                <a:gd name="T1" fmla="*/ 996 h 4576"/>
                <a:gd name="T2" fmla="*/ 4106 w 4576"/>
                <a:gd name="T3" fmla="*/ 1355 h 4576"/>
                <a:gd name="T4" fmla="*/ 2907 w 4576"/>
                <a:gd name="T5" fmla="*/ 1262 h 4576"/>
                <a:gd name="T6" fmla="*/ 2797 w 4576"/>
                <a:gd name="T7" fmla="*/ 1612 h 4576"/>
                <a:gd name="T8" fmla="*/ 4141 w 4576"/>
                <a:gd name="T9" fmla="*/ 2094 h 4576"/>
                <a:gd name="T10" fmla="*/ 4386 w 4576"/>
                <a:gd name="T11" fmla="*/ 2839 h 4576"/>
                <a:gd name="T12" fmla="*/ 3944 w 4576"/>
                <a:gd name="T13" fmla="*/ 3672 h 4576"/>
                <a:gd name="T14" fmla="*/ 3173 w 4576"/>
                <a:gd name="T15" fmla="*/ 3966 h 4576"/>
                <a:gd name="T16" fmla="*/ 2263 w 4576"/>
                <a:gd name="T17" fmla="*/ 3848 h 4576"/>
                <a:gd name="T18" fmla="*/ 2082 w 4576"/>
                <a:gd name="T19" fmla="*/ 3429 h 4576"/>
                <a:gd name="T20" fmla="*/ 2101 w 4576"/>
                <a:gd name="T21" fmla="*/ 3327 h 4576"/>
                <a:gd name="T22" fmla="*/ 2301 w 4576"/>
                <a:gd name="T23" fmla="*/ 3133 h 4576"/>
                <a:gd name="T24" fmla="*/ 2390 w 4576"/>
                <a:gd name="T25" fmla="*/ 3119 h 4576"/>
                <a:gd name="T26" fmla="*/ 2659 w 4576"/>
                <a:gd name="T27" fmla="*/ 3526 h 4576"/>
                <a:gd name="T28" fmla="*/ 3240 w 4576"/>
                <a:gd name="T29" fmla="*/ 3784 h 4576"/>
                <a:gd name="T30" fmla="*/ 3753 w 4576"/>
                <a:gd name="T31" fmla="*/ 3318 h 4576"/>
                <a:gd name="T32" fmla="*/ 2217 w 4576"/>
                <a:gd name="T33" fmla="*/ 2488 h 4576"/>
                <a:gd name="T34" fmla="*/ 2812 w 4576"/>
                <a:gd name="T35" fmla="*/ 701 h 4576"/>
                <a:gd name="T36" fmla="*/ 3564 w 4576"/>
                <a:gd name="T37" fmla="*/ 766 h 4576"/>
                <a:gd name="T38" fmla="*/ 4065 w 4576"/>
                <a:gd name="T39" fmla="*/ 848 h 4576"/>
                <a:gd name="T40" fmla="*/ 2288 w 4576"/>
                <a:gd name="T41" fmla="*/ 0 h 4576"/>
                <a:gd name="T42" fmla="*/ 0 w 4576"/>
                <a:gd name="T43" fmla="*/ 2288 h 4576"/>
                <a:gd name="T44" fmla="*/ 445 w 4576"/>
                <a:gd name="T45" fmla="*/ 3644 h 4576"/>
                <a:gd name="T46" fmla="*/ 616 w 4576"/>
                <a:gd name="T47" fmla="*/ 3581 h 4576"/>
                <a:gd name="T48" fmla="*/ 610 w 4576"/>
                <a:gd name="T49" fmla="*/ 3402 h 4576"/>
                <a:gd name="T50" fmla="*/ 565 w 4576"/>
                <a:gd name="T51" fmla="*/ 1982 h 4576"/>
                <a:gd name="T52" fmla="*/ 245 w 4576"/>
                <a:gd name="T53" fmla="*/ 1998 h 4576"/>
                <a:gd name="T54" fmla="*/ 261 w 4576"/>
                <a:gd name="T55" fmla="*/ 1735 h 4576"/>
                <a:gd name="T56" fmla="*/ 579 w 4576"/>
                <a:gd name="T57" fmla="*/ 1707 h 4576"/>
                <a:gd name="T58" fmla="*/ 596 w 4576"/>
                <a:gd name="T59" fmla="*/ 1479 h 4576"/>
                <a:gd name="T60" fmla="*/ 1542 w 4576"/>
                <a:gd name="T61" fmla="*/ 623 h 4576"/>
                <a:gd name="T62" fmla="*/ 1920 w 4576"/>
                <a:gd name="T63" fmla="*/ 561 h 4576"/>
                <a:gd name="T64" fmla="*/ 2018 w 4576"/>
                <a:gd name="T65" fmla="*/ 558 h 4576"/>
                <a:gd name="T66" fmla="*/ 2242 w 4576"/>
                <a:gd name="T67" fmla="*/ 603 h 4576"/>
                <a:gd name="T68" fmla="*/ 2508 w 4576"/>
                <a:gd name="T69" fmla="*/ 807 h 4576"/>
                <a:gd name="T70" fmla="*/ 2505 w 4576"/>
                <a:gd name="T71" fmla="*/ 873 h 4576"/>
                <a:gd name="T72" fmla="*/ 2379 w 4576"/>
                <a:gd name="T73" fmla="*/ 1020 h 4576"/>
                <a:gd name="T74" fmla="*/ 2278 w 4576"/>
                <a:gd name="T75" fmla="*/ 1033 h 4576"/>
                <a:gd name="T76" fmla="*/ 2065 w 4576"/>
                <a:gd name="T77" fmla="*/ 927 h 4576"/>
                <a:gd name="T78" fmla="*/ 1657 w 4576"/>
                <a:gd name="T79" fmla="*/ 818 h 4576"/>
                <a:gd name="T80" fmla="*/ 1466 w 4576"/>
                <a:gd name="T81" fmla="*/ 1048 h 4576"/>
                <a:gd name="T82" fmla="*/ 1438 w 4576"/>
                <a:gd name="T83" fmla="*/ 1664 h 4576"/>
                <a:gd name="T84" fmla="*/ 2218 w 4576"/>
                <a:gd name="T85" fmla="*/ 1651 h 4576"/>
                <a:gd name="T86" fmla="*/ 2218 w 4576"/>
                <a:gd name="T87" fmla="*/ 1831 h 4576"/>
                <a:gd name="T88" fmla="*/ 1959 w 4576"/>
                <a:gd name="T89" fmla="*/ 1950 h 4576"/>
                <a:gd name="T90" fmla="*/ 1431 w 4576"/>
                <a:gd name="T91" fmla="*/ 1957 h 4576"/>
                <a:gd name="T92" fmla="*/ 1454 w 4576"/>
                <a:gd name="T93" fmla="*/ 3469 h 4576"/>
                <a:gd name="T94" fmla="*/ 1482 w 4576"/>
                <a:gd name="T95" fmla="*/ 3663 h 4576"/>
                <a:gd name="T96" fmla="*/ 1961 w 4576"/>
                <a:gd name="T97" fmla="*/ 3789 h 4576"/>
                <a:gd name="T98" fmla="*/ 1965 w 4576"/>
                <a:gd name="T99" fmla="*/ 3947 h 4576"/>
                <a:gd name="T100" fmla="*/ 583 w 4576"/>
                <a:gd name="T101" fmla="*/ 3814 h 4576"/>
                <a:gd name="T102" fmla="*/ 2288 w 4576"/>
                <a:gd name="T103" fmla="*/ 4576 h 4576"/>
                <a:gd name="T104" fmla="*/ 4576 w 4576"/>
                <a:gd name="T105" fmla="*/ 2288 h 4576"/>
                <a:gd name="T106" fmla="*/ 4176 w 4576"/>
                <a:gd name="T107" fmla="*/ 996 h 4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576" h="4576">
                  <a:moveTo>
                    <a:pt x="4176" y="996"/>
                  </a:moveTo>
                  <a:cubicBezTo>
                    <a:pt x="4148" y="1112"/>
                    <a:pt x="4134" y="1232"/>
                    <a:pt x="4106" y="1355"/>
                  </a:cubicBezTo>
                  <a:cubicBezTo>
                    <a:pt x="3763" y="1310"/>
                    <a:pt x="3360" y="1278"/>
                    <a:pt x="2907" y="1262"/>
                  </a:cubicBezTo>
                  <a:cubicBezTo>
                    <a:pt x="2871" y="1377"/>
                    <a:pt x="2836" y="1489"/>
                    <a:pt x="2797" y="1612"/>
                  </a:cubicBezTo>
                  <a:cubicBezTo>
                    <a:pt x="3555" y="1659"/>
                    <a:pt x="3923" y="1858"/>
                    <a:pt x="4141" y="2094"/>
                  </a:cubicBezTo>
                  <a:cubicBezTo>
                    <a:pt x="4354" y="2332"/>
                    <a:pt x="4399" y="2594"/>
                    <a:pt x="4386" y="2839"/>
                  </a:cubicBezTo>
                  <a:cubicBezTo>
                    <a:pt x="4359" y="3235"/>
                    <a:pt x="4184" y="3486"/>
                    <a:pt x="3944" y="3672"/>
                  </a:cubicBezTo>
                  <a:cubicBezTo>
                    <a:pt x="3702" y="3855"/>
                    <a:pt x="3408" y="3946"/>
                    <a:pt x="3173" y="3966"/>
                  </a:cubicBezTo>
                  <a:cubicBezTo>
                    <a:pt x="2826" y="3991"/>
                    <a:pt x="2362" y="3909"/>
                    <a:pt x="2263" y="3848"/>
                  </a:cubicBezTo>
                  <a:cubicBezTo>
                    <a:pt x="2204" y="3713"/>
                    <a:pt x="2145" y="3577"/>
                    <a:pt x="2082" y="3429"/>
                  </a:cubicBezTo>
                  <a:cubicBezTo>
                    <a:pt x="2067" y="3397"/>
                    <a:pt x="2057" y="3365"/>
                    <a:pt x="2101" y="3327"/>
                  </a:cubicBezTo>
                  <a:cubicBezTo>
                    <a:pt x="2168" y="3262"/>
                    <a:pt x="2233" y="3200"/>
                    <a:pt x="2301" y="3133"/>
                  </a:cubicBezTo>
                  <a:cubicBezTo>
                    <a:pt x="2332" y="3104"/>
                    <a:pt x="2365" y="3076"/>
                    <a:pt x="2390" y="3119"/>
                  </a:cubicBezTo>
                  <a:cubicBezTo>
                    <a:pt x="2484" y="3262"/>
                    <a:pt x="2571" y="3394"/>
                    <a:pt x="2659" y="3526"/>
                  </a:cubicBezTo>
                  <a:cubicBezTo>
                    <a:pt x="2758" y="3673"/>
                    <a:pt x="2910" y="3806"/>
                    <a:pt x="3240" y="3784"/>
                  </a:cubicBezTo>
                  <a:cubicBezTo>
                    <a:pt x="3519" y="3759"/>
                    <a:pt x="3730" y="3549"/>
                    <a:pt x="3753" y="3318"/>
                  </a:cubicBezTo>
                  <a:cubicBezTo>
                    <a:pt x="3777" y="2889"/>
                    <a:pt x="3344" y="2585"/>
                    <a:pt x="2217" y="2488"/>
                  </a:cubicBezTo>
                  <a:cubicBezTo>
                    <a:pt x="2433" y="1835"/>
                    <a:pt x="2644" y="1203"/>
                    <a:pt x="2812" y="701"/>
                  </a:cubicBezTo>
                  <a:cubicBezTo>
                    <a:pt x="3080" y="713"/>
                    <a:pt x="3328" y="735"/>
                    <a:pt x="3564" y="766"/>
                  </a:cubicBezTo>
                  <a:cubicBezTo>
                    <a:pt x="3740" y="788"/>
                    <a:pt x="3902" y="829"/>
                    <a:pt x="4065" y="848"/>
                  </a:cubicBezTo>
                  <a:cubicBezTo>
                    <a:pt x="3646" y="330"/>
                    <a:pt x="3006" y="0"/>
                    <a:pt x="2288" y="0"/>
                  </a:cubicBezTo>
                  <a:cubicBezTo>
                    <a:pt x="1024" y="0"/>
                    <a:pt x="0" y="1024"/>
                    <a:pt x="0" y="2288"/>
                  </a:cubicBezTo>
                  <a:cubicBezTo>
                    <a:pt x="0" y="2796"/>
                    <a:pt x="165" y="3264"/>
                    <a:pt x="445" y="3644"/>
                  </a:cubicBezTo>
                  <a:cubicBezTo>
                    <a:pt x="542" y="3645"/>
                    <a:pt x="609" y="3623"/>
                    <a:pt x="616" y="3581"/>
                  </a:cubicBezTo>
                  <a:cubicBezTo>
                    <a:pt x="625" y="3538"/>
                    <a:pt x="618" y="3470"/>
                    <a:pt x="610" y="3402"/>
                  </a:cubicBezTo>
                  <a:cubicBezTo>
                    <a:pt x="564" y="2953"/>
                    <a:pt x="548" y="2468"/>
                    <a:pt x="565" y="1982"/>
                  </a:cubicBezTo>
                  <a:cubicBezTo>
                    <a:pt x="449" y="1987"/>
                    <a:pt x="345" y="1992"/>
                    <a:pt x="245" y="1998"/>
                  </a:cubicBezTo>
                  <a:cubicBezTo>
                    <a:pt x="249" y="1908"/>
                    <a:pt x="254" y="1823"/>
                    <a:pt x="261" y="1735"/>
                  </a:cubicBezTo>
                  <a:cubicBezTo>
                    <a:pt x="360" y="1725"/>
                    <a:pt x="465" y="1717"/>
                    <a:pt x="579" y="1707"/>
                  </a:cubicBezTo>
                  <a:cubicBezTo>
                    <a:pt x="584" y="1630"/>
                    <a:pt x="590" y="1555"/>
                    <a:pt x="596" y="1479"/>
                  </a:cubicBezTo>
                  <a:cubicBezTo>
                    <a:pt x="648" y="1016"/>
                    <a:pt x="1136" y="732"/>
                    <a:pt x="1542" y="623"/>
                  </a:cubicBezTo>
                  <a:cubicBezTo>
                    <a:pt x="1723" y="579"/>
                    <a:pt x="1833" y="565"/>
                    <a:pt x="1920" y="561"/>
                  </a:cubicBezTo>
                  <a:cubicBezTo>
                    <a:pt x="1951" y="560"/>
                    <a:pt x="1985" y="558"/>
                    <a:pt x="2018" y="558"/>
                  </a:cubicBezTo>
                  <a:cubicBezTo>
                    <a:pt x="2102" y="558"/>
                    <a:pt x="2188" y="566"/>
                    <a:pt x="2242" y="603"/>
                  </a:cubicBezTo>
                  <a:cubicBezTo>
                    <a:pt x="2330" y="669"/>
                    <a:pt x="2416" y="734"/>
                    <a:pt x="2508" y="807"/>
                  </a:cubicBezTo>
                  <a:cubicBezTo>
                    <a:pt x="2518" y="819"/>
                    <a:pt x="2528" y="839"/>
                    <a:pt x="2505" y="873"/>
                  </a:cubicBezTo>
                  <a:cubicBezTo>
                    <a:pt x="2463" y="922"/>
                    <a:pt x="2422" y="969"/>
                    <a:pt x="2379" y="1020"/>
                  </a:cubicBezTo>
                  <a:cubicBezTo>
                    <a:pt x="2354" y="1050"/>
                    <a:pt x="2313" y="1042"/>
                    <a:pt x="2278" y="1033"/>
                  </a:cubicBezTo>
                  <a:cubicBezTo>
                    <a:pt x="2206" y="996"/>
                    <a:pt x="2136" y="962"/>
                    <a:pt x="2065" y="927"/>
                  </a:cubicBezTo>
                  <a:cubicBezTo>
                    <a:pt x="1937" y="870"/>
                    <a:pt x="1804" y="812"/>
                    <a:pt x="1657" y="818"/>
                  </a:cubicBezTo>
                  <a:cubicBezTo>
                    <a:pt x="1565" y="825"/>
                    <a:pt x="1475" y="919"/>
                    <a:pt x="1466" y="1048"/>
                  </a:cubicBezTo>
                  <a:cubicBezTo>
                    <a:pt x="1453" y="1244"/>
                    <a:pt x="1445" y="1446"/>
                    <a:pt x="1438" y="1664"/>
                  </a:cubicBezTo>
                  <a:cubicBezTo>
                    <a:pt x="1694" y="1656"/>
                    <a:pt x="1949" y="1652"/>
                    <a:pt x="2218" y="1651"/>
                  </a:cubicBezTo>
                  <a:cubicBezTo>
                    <a:pt x="2218" y="1712"/>
                    <a:pt x="2218" y="1768"/>
                    <a:pt x="2218" y="1831"/>
                  </a:cubicBezTo>
                  <a:cubicBezTo>
                    <a:pt x="2130" y="1870"/>
                    <a:pt x="2047" y="1910"/>
                    <a:pt x="1959" y="1950"/>
                  </a:cubicBezTo>
                  <a:cubicBezTo>
                    <a:pt x="1778" y="1952"/>
                    <a:pt x="1605" y="1954"/>
                    <a:pt x="1431" y="1957"/>
                  </a:cubicBezTo>
                  <a:cubicBezTo>
                    <a:pt x="1423" y="2475"/>
                    <a:pt x="1430" y="2992"/>
                    <a:pt x="1454" y="3469"/>
                  </a:cubicBezTo>
                  <a:cubicBezTo>
                    <a:pt x="1458" y="3541"/>
                    <a:pt x="1462" y="3614"/>
                    <a:pt x="1482" y="3663"/>
                  </a:cubicBezTo>
                  <a:cubicBezTo>
                    <a:pt x="1507" y="3725"/>
                    <a:pt x="1650" y="3772"/>
                    <a:pt x="1961" y="3789"/>
                  </a:cubicBezTo>
                  <a:cubicBezTo>
                    <a:pt x="1962" y="3844"/>
                    <a:pt x="1964" y="3895"/>
                    <a:pt x="1965" y="3947"/>
                  </a:cubicBezTo>
                  <a:cubicBezTo>
                    <a:pt x="1459" y="3932"/>
                    <a:pt x="973" y="3884"/>
                    <a:pt x="583" y="3814"/>
                  </a:cubicBezTo>
                  <a:cubicBezTo>
                    <a:pt x="1002" y="4282"/>
                    <a:pt x="1611" y="4576"/>
                    <a:pt x="2288" y="4576"/>
                  </a:cubicBezTo>
                  <a:cubicBezTo>
                    <a:pt x="3552" y="4576"/>
                    <a:pt x="4576" y="3552"/>
                    <a:pt x="4576" y="2288"/>
                  </a:cubicBezTo>
                  <a:cubicBezTo>
                    <a:pt x="4576" y="1809"/>
                    <a:pt x="4428" y="1364"/>
                    <a:pt x="4176" y="996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27">
              <a:extLst>
                <a:ext uri="{FF2B5EF4-FFF2-40B4-BE49-F238E27FC236}">
                  <a16:creationId xmlns:a16="http://schemas.microsoft.com/office/drawing/2014/main" id="{60E4DE37-47AC-42A6-B445-2438B6BEDF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60" y="61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317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3385060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11488" cy="4635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37000" y="0"/>
            <a:ext cx="3011488" cy="4635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67CBEE-1EBC-411D-9916-BDFC70C90AFF}" type="datetimeFigureOut">
              <a:rPr lang="en-US" smtClean="0"/>
              <a:t>4/8/24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03263" y="636588"/>
            <a:ext cx="5543550" cy="31178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95325" y="3927476"/>
            <a:ext cx="5559425" cy="467201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6</a:t>
            </a:r>
          </a:p>
          <a:p>
            <a:pPr lvl="6"/>
            <a:r>
              <a:rPr lang="en-US"/>
              <a:t>7</a:t>
            </a:r>
          </a:p>
          <a:p>
            <a:pPr lvl="7"/>
            <a:r>
              <a:rPr lang="en-US"/>
              <a:t>8</a:t>
            </a:r>
          </a:p>
          <a:p>
            <a:pPr lvl="8"/>
            <a:r>
              <a:rPr lang="en-US"/>
              <a:t>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772525"/>
            <a:ext cx="3011488" cy="4635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37000" y="8772525"/>
            <a:ext cx="3011488" cy="4635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7DBAA2-1EED-4FC8-A856-5AEA357CCC8F}" type="slidenum">
              <a:rPr lang="en-US" smtClean="0"/>
              <a:t>‹#›</a:t>
            </a:fld>
            <a:endParaRPr lang="en-US"/>
          </a:p>
        </p:txBody>
      </p:sp>
      <p:grpSp>
        <p:nvGrpSpPr>
          <p:cNvPr id="12" name="Group 22">
            <a:extLst>
              <a:ext uri="{FF2B5EF4-FFF2-40B4-BE49-F238E27FC236}">
                <a16:creationId xmlns:a16="http://schemas.microsoft.com/office/drawing/2014/main" id="{BD4A3505-BB07-4D80-AF7B-B4432DDA8AA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284006" y="8793419"/>
            <a:ext cx="382062" cy="382060"/>
            <a:chOff x="5266" y="0"/>
            <a:chExt cx="733" cy="733"/>
          </a:xfrm>
        </p:grpSpPr>
        <p:sp>
          <p:nvSpPr>
            <p:cNvPr id="17" name="Freeform 23">
              <a:extLst>
                <a:ext uri="{FF2B5EF4-FFF2-40B4-BE49-F238E27FC236}">
                  <a16:creationId xmlns:a16="http://schemas.microsoft.com/office/drawing/2014/main" id="{08B77EA6-A703-4758-ACD2-5E9AD6F761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66" y="0"/>
              <a:ext cx="733" cy="733"/>
            </a:xfrm>
            <a:custGeom>
              <a:avLst/>
              <a:gdLst>
                <a:gd name="T0" fmla="*/ 4176 w 4576"/>
                <a:gd name="T1" fmla="*/ 996 h 4576"/>
                <a:gd name="T2" fmla="*/ 4065 w 4576"/>
                <a:gd name="T3" fmla="*/ 848 h 4576"/>
                <a:gd name="T4" fmla="*/ 4065 w 4576"/>
                <a:gd name="T5" fmla="*/ 848 h 4576"/>
                <a:gd name="T6" fmla="*/ 2288 w 4576"/>
                <a:gd name="T7" fmla="*/ 0 h 4576"/>
                <a:gd name="T8" fmla="*/ 0 w 4576"/>
                <a:gd name="T9" fmla="*/ 2288 h 4576"/>
                <a:gd name="T10" fmla="*/ 445 w 4576"/>
                <a:gd name="T11" fmla="*/ 3644 h 4576"/>
                <a:gd name="T12" fmla="*/ 445 w 4576"/>
                <a:gd name="T13" fmla="*/ 3644 h 4576"/>
                <a:gd name="T14" fmla="*/ 583 w 4576"/>
                <a:gd name="T15" fmla="*/ 3814 h 4576"/>
                <a:gd name="T16" fmla="*/ 583 w 4576"/>
                <a:gd name="T17" fmla="*/ 3814 h 4576"/>
                <a:gd name="T18" fmla="*/ 2288 w 4576"/>
                <a:gd name="T19" fmla="*/ 4576 h 4576"/>
                <a:gd name="T20" fmla="*/ 4576 w 4576"/>
                <a:gd name="T21" fmla="*/ 2288 h 4576"/>
                <a:gd name="T22" fmla="*/ 4176 w 4576"/>
                <a:gd name="T23" fmla="*/ 996 h 4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576" h="4576">
                  <a:moveTo>
                    <a:pt x="4176" y="996"/>
                  </a:moveTo>
                  <a:cubicBezTo>
                    <a:pt x="4141" y="945"/>
                    <a:pt x="4104" y="895"/>
                    <a:pt x="4065" y="848"/>
                  </a:cubicBezTo>
                  <a:cubicBezTo>
                    <a:pt x="4065" y="848"/>
                    <a:pt x="4065" y="848"/>
                    <a:pt x="4065" y="848"/>
                  </a:cubicBezTo>
                  <a:cubicBezTo>
                    <a:pt x="3646" y="330"/>
                    <a:pt x="3006" y="0"/>
                    <a:pt x="2288" y="0"/>
                  </a:cubicBezTo>
                  <a:cubicBezTo>
                    <a:pt x="1024" y="0"/>
                    <a:pt x="0" y="1024"/>
                    <a:pt x="0" y="2288"/>
                  </a:cubicBezTo>
                  <a:cubicBezTo>
                    <a:pt x="0" y="2796"/>
                    <a:pt x="165" y="3264"/>
                    <a:pt x="445" y="3644"/>
                  </a:cubicBezTo>
                  <a:cubicBezTo>
                    <a:pt x="445" y="3644"/>
                    <a:pt x="445" y="3644"/>
                    <a:pt x="445" y="3644"/>
                  </a:cubicBezTo>
                  <a:cubicBezTo>
                    <a:pt x="488" y="3703"/>
                    <a:pt x="534" y="3759"/>
                    <a:pt x="583" y="3814"/>
                  </a:cubicBezTo>
                  <a:cubicBezTo>
                    <a:pt x="583" y="3814"/>
                    <a:pt x="583" y="3814"/>
                    <a:pt x="583" y="3814"/>
                  </a:cubicBezTo>
                  <a:cubicBezTo>
                    <a:pt x="1002" y="4282"/>
                    <a:pt x="1611" y="4576"/>
                    <a:pt x="2288" y="4576"/>
                  </a:cubicBezTo>
                  <a:cubicBezTo>
                    <a:pt x="3552" y="4576"/>
                    <a:pt x="4576" y="3552"/>
                    <a:pt x="4576" y="2288"/>
                  </a:cubicBezTo>
                  <a:cubicBezTo>
                    <a:pt x="4576" y="1809"/>
                    <a:pt x="4428" y="1364"/>
                    <a:pt x="4176" y="99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24">
              <a:extLst>
                <a:ext uri="{FF2B5EF4-FFF2-40B4-BE49-F238E27FC236}">
                  <a16:creationId xmlns:a16="http://schemas.microsoft.com/office/drawing/2014/main" id="{3B8676C5-6C3E-49E0-81F2-637763174AA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60" y="61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317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5">
              <a:extLst>
                <a:ext uri="{FF2B5EF4-FFF2-40B4-BE49-F238E27FC236}">
                  <a16:creationId xmlns:a16="http://schemas.microsoft.com/office/drawing/2014/main" id="{EE51B303-8FF1-455A-A06F-5DFCF06EE3A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11" y="645"/>
              <a:ext cx="55" cy="55"/>
            </a:xfrm>
            <a:custGeom>
              <a:avLst/>
              <a:gdLst>
                <a:gd name="T0" fmla="*/ 277 w 345"/>
                <a:gd name="T1" fmla="*/ 68 h 345"/>
                <a:gd name="T2" fmla="*/ 320 w 345"/>
                <a:gd name="T3" fmla="*/ 172 h 345"/>
                <a:gd name="T4" fmla="*/ 277 w 345"/>
                <a:gd name="T5" fmla="*/ 278 h 345"/>
                <a:gd name="T6" fmla="*/ 172 w 345"/>
                <a:gd name="T7" fmla="*/ 322 h 345"/>
                <a:gd name="T8" fmla="*/ 67 w 345"/>
                <a:gd name="T9" fmla="*/ 278 h 345"/>
                <a:gd name="T10" fmla="*/ 24 w 345"/>
                <a:gd name="T11" fmla="*/ 172 h 345"/>
                <a:gd name="T12" fmla="*/ 67 w 345"/>
                <a:gd name="T13" fmla="*/ 68 h 345"/>
                <a:gd name="T14" fmla="*/ 172 w 345"/>
                <a:gd name="T15" fmla="*/ 23 h 345"/>
                <a:gd name="T16" fmla="*/ 277 w 345"/>
                <a:gd name="T17" fmla="*/ 68 h 345"/>
                <a:gd name="T18" fmla="*/ 295 w 345"/>
                <a:gd name="T19" fmla="*/ 50 h 345"/>
                <a:gd name="T20" fmla="*/ 172 w 345"/>
                <a:gd name="T21" fmla="*/ 0 h 345"/>
                <a:gd name="T22" fmla="*/ 51 w 345"/>
                <a:gd name="T23" fmla="*/ 50 h 345"/>
                <a:gd name="T24" fmla="*/ 0 w 345"/>
                <a:gd name="T25" fmla="*/ 172 h 345"/>
                <a:gd name="T26" fmla="*/ 50 w 345"/>
                <a:gd name="T27" fmla="*/ 295 h 345"/>
                <a:gd name="T28" fmla="*/ 172 w 345"/>
                <a:gd name="T29" fmla="*/ 345 h 345"/>
                <a:gd name="T30" fmla="*/ 295 w 345"/>
                <a:gd name="T31" fmla="*/ 295 h 345"/>
                <a:gd name="T32" fmla="*/ 345 w 345"/>
                <a:gd name="T33" fmla="*/ 172 h 345"/>
                <a:gd name="T34" fmla="*/ 295 w 345"/>
                <a:gd name="T35" fmla="*/ 50 h 345"/>
                <a:gd name="T36" fmla="*/ 198 w 345"/>
                <a:gd name="T37" fmla="*/ 164 h 345"/>
                <a:gd name="T38" fmla="*/ 166 w 345"/>
                <a:gd name="T39" fmla="*/ 168 h 345"/>
                <a:gd name="T40" fmla="*/ 136 w 345"/>
                <a:gd name="T41" fmla="*/ 168 h 345"/>
                <a:gd name="T42" fmla="*/ 136 w 345"/>
                <a:gd name="T43" fmla="*/ 100 h 345"/>
                <a:gd name="T44" fmla="*/ 164 w 345"/>
                <a:gd name="T45" fmla="*/ 100 h 345"/>
                <a:gd name="T46" fmla="*/ 205 w 345"/>
                <a:gd name="T47" fmla="*/ 107 h 345"/>
                <a:gd name="T48" fmla="*/ 217 w 345"/>
                <a:gd name="T49" fmla="*/ 134 h 345"/>
                <a:gd name="T50" fmla="*/ 198 w 345"/>
                <a:gd name="T51" fmla="*/ 164 h 345"/>
                <a:gd name="T52" fmla="*/ 103 w 345"/>
                <a:gd name="T53" fmla="*/ 266 h 345"/>
                <a:gd name="T54" fmla="*/ 136 w 345"/>
                <a:gd name="T55" fmla="*/ 266 h 345"/>
                <a:gd name="T56" fmla="*/ 136 w 345"/>
                <a:gd name="T57" fmla="*/ 192 h 345"/>
                <a:gd name="T58" fmla="*/ 162 w 345"/>
                <a:gd name="T59" fmla="*/ 192 h 345"/>
                <a:gd name="T60" fmla="*/ 200 w 345"/>
                <a:gd name="T61" fmla="*/ 198 h 345"/>
                <a:gd name="T62" fmla="*/ 217 w 345"/>
                <a:gd name="T63" fmla="*/ 241 h 345"/>
                <a:gd name="T64" fmla="*/ 217 w 345"/>
                <a:gd name="T65" fmla="*/ 256 h 345"/>
                <a:gd name="T66" fmla="*/ 218 w 345"/>
                <a:gd name="T67" fmla="*/ 262 h 345"/>
                <a:gd name="T68" fmla="*/ 218 w 345"/>
                <a:gd name="T69" fmla="*/ 265 h 345"/>
                <a:gd name="T70" fmla="*/ 219 w 345"/>
                <a:gd name="T71" fmla="*/ 266 h 345"/>
                <a:gd name="T72" fmla="*/ 250 w 345"/>
                <a:gd name="T73" fmla="*/ 266 h 345"/>
                <a:gd name="T74" fmla="*/ 249 w 345"/>
                <a:gd name="T75" fmla="*/ 264 h 345"/>
                <a:gd name="T76" fmla="*/ 247 w 345"/>
                <a:gd name="T77" fmla="*/ 254 h 345"/>
                <a:gd name="T78" fmla="*/ 247 w 345"/>
                <a:gd name="T79" fmla="*/ 240 h 345"/>
                <a:gd name="T80" fmla="*/ 247 w 345"/>
                <a:gd name="T81" fmla="*/ 226 h 345"/>
                <a:gd name="T82" fmla="*/ 237 w 345"/>
                <a:gd name="T83" fmla="*/ 197 h 345"/>
                <a:gd name="T84" fmla="*/ 204 w 345"/>
                <a:gd name="T85" fmla="*/ 178 h 345"/>
                <a:gd name="T86" fmla="*/ 231 w 345"/>
                <a:gd name="T87" fmla="*/ 169 h 345"/>
                <a:gd name="T88" fmla="*/ 250 w 345"/>
                <a:gd name="T89" fmla="*/ 132 h 345"/>
                <a:gd name="T90" fmla="*/ 220 w 345"/>
                <a:gd name="T91" fmla="*/ 84 h 345"/>
                <a:gd name="T92" fmla="*/ 169 w 345"/>
                <a:gd name="T93" fmla="*/ 77 h 345"/>
                <a:gd name="T94" fmla="*/ 103 w 345"/>
                <a:gd name="T95" fmla="*/ 77 h 345"/>
                <a:gd name="T96" fmla="*/ 103 w 345"/>
                <a:gd name="T97" fmla="*/ 266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45" h="345">
                  <a:moveTo>
                    <a:pt x="277" y="68"/>
                  </a:moveTo>
                  <a:cubicBezTo>
                    <a:pt x="306" y="96"/>
                    <a:pt x="320" y="131"/>
                    <a:pt x="320" y="172"/>
                  </a:cubicBezTo>
                  <a:cubicBezTo>
                    <a:pt x="320" y="213"/>
                    <a:pt x="306" y="249"/>
                    <a:pt x="277" y="278"/>
                  </a:cubicBezTo>
                  <a:cubicBezTo>
                    <a:pt x="248" y="307"/>
                    <a:pt x="213" y="322"/>
                    <a:pt x="172" y="322"/>
                  </a:cubicBezTo>
                  <a:cubicBezTo>
                    <a:pt x="131" y="322"/>
                    <a:pt x="96" y="307"/>
                    <a:pt x="67" y="278"/>
                  </a:cubicBezTo>
                  <a:cubicBezTo>
                    <a:pt x="38" y="249"/>
                    <a:pt x="24" y="213"/>
                    <a:pt x="24" y="172"/>
                  </a:cubicBezTo>
                  <a:cubicBezTo>
                    <a:pt x="24" y="131"/>
                    <a:pt x="38" y="96"/>
                    <a:pt x="67" y="68"/>
                  </a:cubicBezTo>
                  <a:cubicBezTo>
                    <a:pt x="96" y="38"/>
                    <a:pt x="131" y="23"/>
                    <a:pt x="172" y="23"/>
                  </a:cubicBezTo>
                  <a:cubicBezTo>
                    <a:pt x="213" y="23"/>
                    <a:pt x="248" y="38"/>
                    <a:pt x="277" y="68"/>
                  </a:cubicBezTo>
                  <a:close/>
                  <a:moveTo>
                    <a:pt x="295" y="50"/>
                  </a:moveTo>
                  <a:cubicBezTo>
                    <a:pt x="261" y="17"/>
                    <a:pt x="220" y="0"/>
                    <a:pt x="172" y="0"/>
                  </a:cubicBezTo>
                  <a:cubicBezTo>
                    <a:pt x="125" y="0"/>
                    <a:pt x="84" y="17"/>
                    <a:pt x="51" y="50"/>
                  </a:cubicBezTo>
                  <a:cubicBezTo>
                    <a:pt x="17" y="84"/>
                    <a:pt x="0" y="125"/>
                    <a:pt x="0" y="172"/>
                  </a:cubicBezTo>
                  <a:cubicBezTo>
                    <a:pt x="0" y="220"/>
                    <a:pt x="17" y="261"/>
                    <a:pt x="50" y="295"/>
                  </a:cubicBezTo>
                  <a:cubicBezTo>
                    <a:pt x="83" y="329"/>
                    <a:pt x="124" y="345"/>
                    <a:pt x="172" y="345"/>
                  </a:cubicBezTo>
                  <a:cubicBezTo>
                    <a:pt x="220" y="345"/>
                    <a:pt x="261" y="329"/>
                    <a:pt x="295" y="295"/>
                  </a:cubicBezTo>
                  <a:cubicBezTo>
                    <a:pt x="328" y="261"/>
                    <a:pt x="345" y="220"/>
                    <a:pt x="345" y="172"/>
                  </a:cubicBezTo>
                  <a:cubicBezTo>
                    <a:pt x="345" y="124"/>
                    <a:pt x="328" y="84"/>
                    <a:pt x="295" y="50"/>
                  </a:cubicBezTo>
                  <a:close/>
                  <a:moveTo>
                    <a:pt x="198" y="164"/>
                  </a:moveTo>
                  <a:cubicBezTo>
                    <a:pt x="191" y="167"/>
                    <a:pt x="180" y="168"/>
                    <a:pt x="166" y="168"/>
                  </a:cubicBezTo>
                  <a:cubicBezTo>
                    <a:pt x="136" y="168"/>
                    <a:pt x="136" y="168"/>
                    <a:pt x="136" y="168"/>
                  </a:cubicBezTo>
                  <a:cubicBezTo>
                    <a:pt x="136" y="100"/>
                    <a:pt x="136" y="100"/>
                    <a:pt x="136" y="100"/>
                  </a:cubicBezTo>
                  <a:cubicBezTo>
                    <a:pt x="164" y="100"/>
                    <a:pt x="164" y="100"/>
                    <a:pt x="164" y="100"/>
                  </a:cubicBezTo>
                  <a:cubicBezTo>
                    <a:pt x="183" y="100"/>
                    <a:pt x="196" y="102"/>
                    <a:pt x="205" y="107"/>
                  </a:cubicBezTo>
                  <a:cubicBezTo>
                    <a:pt x="213" y="112"/>
                    <a:pt x="217" y="121"/>
                    <a:pt x="217" y="134"/>
                  </a:cubicBezTo>
                  <a:cubicBezTo>
                    <a:pt x="217" y="149"/>
                    <a:pt x="211" y="159"/>
                    <a:pt x="198" y="164"/>
                  </a:cubicBezTo>
                  <a:close/>
                  <a:moveTo>
                    <a:pt x="103" y="266"/>
                  </a:moveTo>
                  <a:cubicBezTo>
                    <a:pt x="136" y="266"/>
                    <a:pt x="136" y="266"/>
                    <a:pt x="136" y="266"/>
                  </a:cubicBezTo>
                  <a:cubicBezTo>
                    <a:pt x="136" y="192"/>
                    <a:pt x="136" y="192"/>
                    <a:pt x="136" y="192"/>
                  </a:cubicBezTo>
                  <a:cubicBezTo>
                    <a:pt x="162" y="192"/>
                    <a:pt x="162" y="192"/>
                    <a:pt x="162" y="192"/>
                  </a:cubicBezTo>
                  <a:cubicBezTo>
                    <a:pt x="180" y="192"/>
                    <a:pt x="192" y="193"/>
                    <a:pt x="200" y="198"/>
                  </a:cubicBezTo>
                  <a:cubicBezTo>
                    <a:pt x="211" y="205"/>
                    <a:pt x="217" y="219"/>
                    <a:pt x="217" y="241"/>
                  </a:cubicBezTo>
                  <a:cubicBezTo>
                    <a:pt x="217" y="256"/>
                    <a:pt x="217" y="256"/>
                    <a:pt x="217" y="256"/>
                  </a:cubicBezTo>
                  <a:cubicBezTo>
                    <a:pt x="218" y="262"/>
                    <a:pt x="218" y="262"/>
                    <a:pt x="218" y="262"/>
                  </a:cubicBezTo>
                  <a:cubicBezTo>
                    <a:pt x="218" y="263"/>
                    <a:pt x="218" y="264"/>
                    <a:pt x="218" y="265"/>
                  </a:cubicBezTo>
                  <a:cubicBezTo>
                    <a:pt x="219" y="265"/>
                    <a:pt x="219" y="266"/>
                    <a:pt x="219" y="266"/>
                  </a:cubicBezTo>
                  <a:cubicBezTo>
                    <a:pt x="250" y="266"/>
                    <a:pt x="250" y="266"/>
                    <a:pt x="250" y="266"/>
                  </a:cubicBezTo>
                  <a:cubicBezTo>
                    <a:pt x="249" y="264"/>
                    <a:pt x="249" y="264"/>
                    <a:pt x="249" y="264"/>
                  </a:cubicBezTo>
                  <a:cubicBezTo>
                    <a:pt x="248" y="263"/>
                    <a:pt x="248" y="259"/>
                    <a:pt x="247" y="254"/>
                  </a:cubicBezTo>
                  <a:cubicBezTo>
                    <a:pt x="247" y="249"/>
                    <a:pt x="247" y="244"/>
                    <a:pt x="247" y="240"/>
                  </a:cubicBezTo>
                  <a:cubicBezTo>
                    <a:pt x="247" y="226"/>
                    <a:pt x="247" y="226"/>
                    <a:pt x="247" y="226"/>
                  </a:cubicBezTo>
                  <a:cubicBezTo>
                    <a:pt x="247" y="217"/>
                    <a:pt x="244" y="207"/>
                    <a:pt x="237" y="197"/>
                  </a:cubicBezTo>
                  <a:cubicBezTo>
                    <a:pt x="230" y="187"/>
                    <a:pt x="219" y="181"/>
                    <a:pt x="204" y="178"/>
                  </a:cubicBezTo>
                  <a:cubicBezTo>
                    <a:pt x="216" y="176"/>
                    <a:pt x="225" y="173"/>
                    <a:pt x="231" y="169"/>
                  </a:cubicBezTo>
                  <a:cubicBezTo>
                    <a:pt x="244" y="161"/>
                    <a:pt x="250" y="148"/>
                    <a:pt x="250" y="132"/>
                  </a:cubicBezTo>
                  <a:cubicBezTo>
                    <a:pt x="250" y="108"/>
                    <a:pt x="240" y="92"/>
                    <a:pt x="220" y="84"/>
                  </a:cubicBezTo>
                  <a:cubicBezTo>
                    <a:pt x="210" y="79"/>
                    <a:pt x="192" y="77"/>
                    <a:pt x="169" y="77"/>
                  </a:cubicBezTo>
                  <a:cubicBezTo>
                    <a:pt x="103" y="77"/>
                    <a:pt x="103" y="77"/>
                    <a:pt x="103" y="77"/>
                  </a:cubicBezTo>
                  <a:lnTo>
                    <a:pt x="103" y="266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26">
              <a:extLst>
                <a:ext uri="{FF2B5EF4-FFF2-40B4-BE49-F238E27FC236}">
                  <a16:creationId xmlns:a16="http://schemas.microsoft.com/office/drawing/2014/main" id="{5E0386EF-9082-4365-B5DA-120CB03869D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66" y="0"/>
              <a:ext cx="733" cy="733"/>
            </a:xfrm>
            <a:custGeom>
              <a:avLst/>
              <a:gdLst>
                <a:gd name="T0" fmla="*/ 4176 w 4576"/>
                <a:gd name="T1" fmla="*/ 996 h 4576"/>
                <a:gd name="T2" fmla="*/ 4106 w 4576"/>
                <a:gd name="T3" fmla="*/ 1355 h 4576"/>
                <a:gd name="T4" fmla="*/ 2907 w 4576"/>
                <a:gd name="T5" fmla="*/ 1262 h 4576"/>
                <a:gd name="T6" fmla="*/ 2797 w 4576"/>
                <a:gd name="T7" fmla="*/ 1612 h 4576"/>
                <a:gd name="T8" fmla="*/ 4141 w 4576"/>
                <a:gd name="T9" fmla="*/ 2094 h 4576"/>
                <a:gd name="T10" fmla="*/ 4386 w 4576"/>
                <a:gd name="T11" fmla="*/ 2839 h 4576"/>
                <a:gd name="T12" fmla="*/ 3944 w 4576"/>
                <a:gd name="T13" fmla="*/ 3672 h 4576"/>
                <a:gd name="T14" fmla="*/ 3173 w 4576"/>
                <a:gd name="T15" fmla="*/ 3966 h 4576"/>
                <a:gd name="T16" fmla="*/ 2263 w 4576"/>
                <a:gd name="T17" fmla="*/ 3848 h 4576"/>
                <a:gd name="T18" fmla="*/ 2082 w 4576"/>
                <a:gd name="T19" fmla="*/ 3429 h 4576"/>
                <a:gd name="T20" fmla="*/ 2101 w 4576"/>
                <a:gd name="T21" fmla="*/ 3327 h 4576"/>
                <a:gd name="T22" fmla="*/ 2301 w 4576"/>
                <a:gd name="T23" fmla="*/ 3133 h 4576"/>
                <a:gd name="T24" fmla="*/ 2390 w 4576"/>
                <a:gd name="T25" fmla="*/ 3119 h 4576"/>
                <a:gd name="T26" fmla="*/ 2659 w 4576"/>
                <a:gd name="T27" fmla="*/ 3526 h 4576"/>
                <a:gd name="T28" fmla="*/ 3240 w 4576"/>
                <a:gd name="T29" fmla="*/ 3784 h 4576"/>
                <a:gd name="T30" fmla="*/ 3753 w 4576"/>
                <a:gd name="T31" fmla="*/ 3318 h 4576"/>
                <a:gd name="T32" fmla="*/ 2217 w 4576"/>
                <a:gd name="T33" fmla="*/ 2488 h 4576"/>
                <a:gd name="T34" fmla="*/ 2812 w 4576"/>
                <a:gd name="T35" fmla="*/ 701 h 4576"/>
                <a:gd name="T36" fmla="*/ 3564 w 4576"/>
                <a:gd name="T37" fmla="*/ 766 h 4576"/>
                <a:gd name="T38" fmla="*/ 4065 w 4576"/>
                <a:gd name="T39" fmla="*/ 848 h 4576"/>
                <a:gd name="T40" fmla="*/ 2288 w 4576"/>
                <a:gd name="T41" fmla="*/ 0 h 4576"/>
                <a:gd name="T42" fmla="*/ 0 w 4576"/>
                <a:gd name="T43" fmla="*/ 2288 h 4576"/>
                <a:gd name="T44" fmla="*/ 445 w 4576"/>
                <a:gd name="T45" fmla="*/ 3644 h 4576"/>
                <a:gd name="T46" fmla="*/ 616 w 4576"/>
                <a:gd name="T47" fmla="*/ 3581 h 4576"/>
                <a:gd name="T48" fmla="*/ 610 w 4576"/>
                <a:gd name="T49" fmla="*/ 3402 h 4576"/>
                <a:gd name="T50" fmla="*/ 565 w 4576"/>
                <a:gd name="T51" fmla="*/ 1982 h 4576"/>
                <a:gd name="T52" fmla="*/ 245 w 4576"/>
                <a:gd name="T53" fmla="*/ 1998 h 4576"/>
                <a:gd name="T54" fmla="*/ 261 w 4576"/>
                <a:gd name="T55" fmla="*/ 1735 h 4576"/>
                <a:gd name="T56" fmla="*/ 579 w 4576"/>
                <a:gd name="T57" fmla="*/ 1707 h 4576"/>
                <a:gd name="T58" fmla="*/ 596 w 4576"/>
                <a:gd name="T59" fmla="*/ 1479 h 4576"/>
                <a:gd name="T60" fmla="*/ 1542 w 4576"/>
                <a:gd name="T61" fmla="*/ 623 h 4576"/>
                <a:gd name="T62" fmla="*/ 1920 w 4576"/>
                <a:gd name="T63" fmla="*/ 561 h 4576"/>
                <a:gd name="T64" fmla="*/ 2018 w 4576"/>
                <a:gd name="T65" fmla="*/ 558 h 4576"/>
                <a:gd name="T66" fmla="*/ 2242 w 4576"/>
                <a:gd name="T67" fmla="*/ 603 h 4576"/>
                <a:gd name="T68" fmla="*/ 2508 w 4576"/>
                <a:gd name="T69" fmla="*/ 807 h 4576"/>
                <a:gd name="T70" fmla="*/ 2505 w 4576"/>
                <a:gd name="T71" fmla="*/ 873 h 4576"/>
                <a:gd name="T72" fmla="*/ 2379 w 4576"/>
                <a:gd name="T73" fmla="*/ 1020 h 4576"/>
                <a:gd name="T74" fmla="*/ 2278 w 4576"/>
                <a:gd name="T75" fmla="*/ 1033 h 4576"/>
                <a:gd name="T76" fmla="*/ 2065 w 4576"/>
                <a:gd name="T77" fmla="*/ 927 h 4576"/>
                <a:gd name="T78" fmla="*/ 1657 w 4576"/>
                <a:gd name="T79" fmla="*/ 818 h 4576"/>
                <a:gd name="T80" fmla="*/ 1466 w 4576"/>
                <a:gd name="T81" fmla="*/ 1048 h 4576"/>
                <a:gd name="T82" fmla="*/ 1438 w 4576"/>
                <a:gd name="T83" fmla="*/ 1664 h 4576"/>
                <a:gd name="T84" fmla="*/ 2218 w 4576"/>
                <a:gd name="T85" fmla="*/ 1651 h 4576"/>
                <a:gd name="T86" fmla="*/ 2218 w 4576"/>
                <a:gd name="T87" fmla="*/ 1831 h 4576"/>
                <a:gd name="T88" fmla="*/ 1959 w 4576"/>
                <a:gd name="T89" fmla="*/ 1950 h 4576"/>
                <a:gd name="T90" fmla="*/ 1431 w 4576"/>
                <a:gd name="T91" fmla="*/ 1957 h 4576"/>
                <a:gd name="T92" fmla="*/ 1454 w 4576"/>
                <a:gd name="T93" fmla="*/ 3469 h 4576"/>
                <a:gd name="T94" fmla="*/ 1482 w 4576"/>
                <a:gd name="T95" fmla="*/ 3663 h 4576"/>
                <a:gd name="T96" fmla="*/ 1961 w 4576"/>
                <a:gd name="T97" fmla="*/ 3789 h 4576"/>
                <a:gd name="T98" fmla="*/ 1965 w 4576"/>
                <a:gd name="T99" fmla="*/ 3947 h 4576"/>
                <a:gd name="T100" fmla="*/ 583 w 4576"/>
                <a:gd name="T101" fmla="*/ 3814 h 4576"/>
                <a:gd name="T102" fmla="*/ 2288 w 4576"/>
                <a:gd name="T103" fmla="*/ 4576 h 4576"/>
                <a:gd name="T104" fmla="*/ 4576 w 4576"/>
                <a:gd name="T105" fmla="*/ 2288 h 4576"/>
                <a:gd name="T106" fmla="*/ 4176 w 4576"/>
                <a:gd name="T107" fmla="*/ 996 h 4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576" h="4576">
                  <a:moveTo>
                    <a:pt x="4176" y="996"/>
                  </a:moveTo>
                  <a:cubicBezTo>
                    <a:pt x="4148" y="1112"/>
                    <a:pt x="4134" y="1232"/>
                    <a:pt x="4106" y="1355"/>
                  </a:cubicBezTo>
                  <a:cubicBezTo>
                    <a:pt x="3763" y="1310"/>
                    <a:pt x="3360" y="1278"/>
                    <a:pt x="2907" y="1262"/>
                  </a:cubicBezTo>
                  <a:cubicBezTo>
                    <a:pt x="2871" y="1377"/>
                    <a:pt x="2836" y="1489"/>
                    <a:pt x="2797" y="1612"/>
                  </a:cubicBezTo>
                  <a:cubicBezTo>
                    <a:pt x="3555" y="1659"/>
                    <a:pt x="3923" y="1858"/>
                    <a:pt x="4141" y="2094"/>
                  </a:cubicBezTo>
                  <a:cubicBezTo>
                    <a:pt x="4354" y="2332"/>
                    <a:pt x="4399" y="2594"/>
                    <a:pt x="4386" y="2839"/>
                  </a:cubicBezTo>
                  <a:cubicBezTo>
                    <a:pt x="4359" y="3235"/>
                    <a:pt x="4184" y="3486"/>
                    <a:pt x="3944" y="3672"/>
                  </a:cubicBezTo>
                  <a:cubicBezTo>
                    <a:pt x="3702" y="3855"/>
                    <a:pt x="3408" y="3946"/>
                    <a:pt x="3173" y="3966"/>
                  </a:cubicBezTo>
                  <a:cubicBezTo>
                    <a:pt x="2826" y="3991"/>
                    <a:pt x="2362" y="3909"/>
                    <a:pt x="2263" y="3848"/>
                  </a:cubicBezTo>
                  <a:cubicBezTo>
                    <a:pt x="2204" y="3713"/>
                    <a:pt x="2145" y="3577"/>
                    <a:pt x="2082" y="3429"/>
                  </a:cubicBezTo>
                  <a:cubicBezTo>
                    <a:pt x="2067" y="3397"/>
                    <a:pt x="2057" y="3365"/>
                    <a:pt x="2101" y="3327"/>
                  </a:cubicBezTo>
                  <a:cubicBezTo>
                    <a:pt x="2168" y="3262"/>
                    <a:pt x="2233" y="3200"/>
                    <a:pt x="2301" y="3133"/>
                  </a:cubicBezTo>
                  <a:cubicBezTo>
                    <a:pt x="2332" y="3104"/>
                    <a:pt x="2365" y="3076"/>
                    <a:pt x="2390" y="3119"/>
                  </a:cubicBezTo>
                  <a:cubicBezTo>
                    <a:pt x="2484" y="3262"/>
                    <a:pt x="2571" y="3394"/>
                    <a:pt x="2659" y="3526"/>
                  </a:cubicBezTo>
                  <a:cubicBezTo>
                    <a:pt x="2758" y="3673"/>
                    <a:pt x="2910" y="3806"/>
                    <a:pt x="3240" y="3784"/>
                  </a:cubicBezTo>
                  <a:cubicBezTo>
                    <a:pt x="3519" y="3759"/>
                    <a:pt x="3730" y="3549"/>
                    <a:pt x="3753" y="3318"/>
                  </a:cubicBezTo>
                  <a:cubicBezTo>
                    <a:pt x="3777" y="2889"/>
                    <a:pt x="3344" y="2585"/>
                    <a:pt x="2217" y="2488"/>
                  </a:cubicBezTo>
                  <a:cubicBezTo>
                    <a:pt x="2433" y="1835"/>
                    <a:pt x="2644" y="1203"/>
                    <a:pt x="2812" y="701"/>
                  </a:cubicBezTo>
                  <a:cubicBezTo>
                    <a:pt x="3080" y="713"/>
                    <a:pt x="3328" y="735"/>
                    <a:pt x="3564" y="766"/>
                  </a:cubicBezTo>
                  <a:cubicBezTo>
                    <a:pt x="3740" y="788"/>
                    <a:pt x="3902" y="829"/>
                    <a:pt x="4065" y="848"/>
                  </a:cubicBezTo>
                  <a:cubicBezTo>
                    <a:pt x="3646" y="330"/>
                    <a:pt x="3006" y="0"/>
                    <a:pt x="2288" y="0"/>
                  </a:cubicBezTo>
                  <a:cubicBezTo>
                    <a:pt x="1024" y="0"/>
                    <a:pt x="0" y="1024"/>
                    <a:pt x="0" y="2288"/>
                  </a:cubicBezTo>
                  <a:cubicBezTo>
                    <a:pt x="0" y="2796"/>
                    <a:pt x="165" y="3264"/>
                    <a:pt x="445" y="3644"/>
                  </a:cubicBezTo>
                  <a:cubicBezTo>
                    <a:pt x="542" y="3645"/>
                    <a:pt x="609" y="3623"/>
                    <a:pt x="616" y="3581"/>
                  </a:cubicBezTo>
                  <a:cubicBezTo>
                    <a:pt x="625" y="3538"/>
                    <a:pt x="618" y="3470"/>
                    <a:pt x="610" y="3402"/>
                  </a:cubicBezTo>
                  <a:cubicBezTo>
                    <a:pt x="564" y="2953"/>
                    <a:pt x="548" y="2468"/>
                    <a:pt x="565" y="1982"/>
                  </a:cubicBezTo>
                  <a:cubicBezTo>
                    <a:pt x="449" y="1987"/>
                    <a:pt x="345" y="1992"/>
                    <a:pt x="245" y="1998"/>
                  </a:cubicBezTo>
                  <a:cubicBezTo>
                    <a:pt x="249" y="1908"/>
                    <a:pt x="254" y="1823"/>
                    <a:pt x="261" y="1735"/>
                  </a:cubicBezTo>
                  <a:cubicBezTo>
                    <a:pt x="360" y="1725"/>
                    <a:pt x="465" y="1717"/>
                    <a:pt x="579" y="1707"/>
                  </a:cubicBezTo>
                  <a:cubicBezTo>
                    <a:pt x="584" y="1630"/>
                    <a:pt x="590" y="1555"/>
                    <a:pt x="596" y="1479"/>
                  </a:cubicBezTo>
                  <a:cubicBezTo>
                    <a:pt x="648" y="1016"/>
                    <a:pt x="1136" y="732"/>
                    <a:pt x="1542" y="623"/>
                  </a:cubicBezTo>
                  <a:cubicBezTo>
                    <a:pt x="1723" y="579"/>
                    <a:pt x="1833" y="565"/>
                    <a:pt x="1920" y="561"/>
                  </a:cubicBezTo>
                  <a:cubicBezTo>
                    <a:pt x="1951" y="560"/>
                    <a:pt x="1985" y="558"/>
                    <a:pt x="2018" y="558"/>
                  </a:cubicBezTo>
                  <a:cubicBezTo>
                    <a:pt x="2102" y="558"/>
                    <a:pt x="2188" y="566"/>
                    <a:pt x="2242" y="603"/>
                  </a:cubicBezTo>
                  <a:cubicBezTo>
                    <a:pt x="2330" y="669"/>
                    <a:pt x="2416" y="734"/>
                    <a:pt x="2508" y="807"/>
                  </a:cubicBezTo>
                  <a:cubicBezTo>
                    <a:pt x="2518" y="819"/>
                    <a:pt x="2528" y="839"/>
                    <a:pt x="2505" y="873"/>
                  </a:cubicBezTo>
                  <a:cubicBezTo>
                    <a:pt x="2463" y="922"/>
                    <a:pt x="2422" y="969"/>
                    <a:pt x="2379" y="1020"/>
                  </a:cubicBezTo>
                  <a:cubicBezTo>
                    <a:pt x="2354" y="1050"/>
                    <a:pt x="2313" y="1042"/>
                    <a:pt x="2278" y="1033"/>
                  </a:cubicBezTo>
                  <a:cubicBezTo>
                    <a:pt x="2206" y="996"/>
                    <a:pt x="2136" y="962"/>
                    <a:pt x="2065" y="927"/>
                  </a:cubicBezTo>
                  <a:cubicBezTo>
                    <a:pt x="1937" y="870"/>
                    <a:pt x="1804" y="812"/>
                    <a:pt x="1657" y="818"/>
                  </a:cubicBezTo>
                  <a:cubicBezTo>
                    <a:pt x="1565" y="825"/>
                    <a:pt x="1475" y="919"/>
                    <a:pt x="1466" y="1048"/>
                  </a:cubicBezTo>
                  <a:cubicBezTo>
                    <a:pt x="1453" y="1244"/>
                    <a:pt x="1445" y="1446"/>
                    <a:pt x="1438" y="1664"/>
                  </a:cubicBezTo>
                  <a:cubicBezTo>
                    <a:pt x="1694" y="1656"/>
                    <a:pt x="1949" y="1652"/>
                    <a:pt x="2218" y="1651"/>
                  </a:cubicBezTo>
                  <a:cubicBezTo>
                    <a:pt x="2218" y="1712"/>
                    <a:pt x="2218" y="1768"/>
                    <a:pt x="2218" y="1831"/>
                  </a:cubicBezTo>
                  <a:cubicBezTo>
                    <a:pt x="2130" y="1870"/>
                    <a:pt x="2047" y="1910"/>
                    <a:pt x="1959" y="1950"/>
                  </a:cubicBezTo>
                  <a:cubicBezTo>
                    <a:pt x="1778" y="1952"/>
                    <a:pt x="1605" y="1954"/>
                    <a:pt x="1431" y="1957"/>
                  </a:cubicBezTo>
                  <a:cubicBezTo>
                    <a:pt x="1423" y="2475"/>
                    <a:pt x="1430" y="2992"/>
                    <a:pt x="1454" y="3469"/>
                  </a:cubicBezTo>
                  <a:cubicBezTo>
                    <a:pt x="1458" y="3541"/>
                    <a:pt x="1462" y="3614"/>
                    <a:pt x="1482" y="3663"/>
                  </a:cubicBezTo>
                  <a:cubicBezTo>
                    <a:pt x="1507" y="3725"/>
                    <a:pt x="1650" y="3772"/>
                    <a:pt x="1961" y="3789"/>
                  </a:cubicBezTo>
                  <a:cubicBezTo>
                    <a:pt x="1962" y="3844"/>
                    <a:pt x="1964" y="3895"/>
                    <a:pt x="1965" y="3947"/>
                  </a:cubicBezTo>
                  <a:cubicBezTo>
                    <a:pt x="1459" y="3932"/>
                    <a:pt x="973" y="3884"/>
                    <a:pt x="583" y="3814"/>
                  </a:cubicBezTo>
                  <a:cubicBezTo>
                    <a:pt x="1002" y="4282"/>
                    <a:pt x="1611" y="4576"/>
                    <a:pt x="2288" y="4576"/>
                  </a:cubicBezTo>
                  <a:cubicBezTo>
                    <a:pt x="3552" y="4576"/>
                    <a:pt x="4576" y="3552"/>
                    <a:pt x="4576" y="2288"/>
                  </a:cubicBezTo>
                  <a:cubicBezTo>
                    <a:pt x="4576" y="1809"/>
                    <a:pt x="4428" y="1364"/>
                    <a:pt x="4176" y="996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27">
              <a:extLst>
                <a:ext uri="{FF2B5EF4-FFF2-40B4-BE49-F238E27FC236}">
                  <a16:creationId xmlns:a16="http://schemas.microsoft.com/office/drawing/2014/main" id="{A050F9FC-0A63-439B-A197-B596AA94BC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60" y="61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317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06992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lnSpc>
        <a:spcPct val="85000"/>
      </a:lnSpc>
      <a:spcBef>
        <a:spcPts val="600"/>
      </a:spcBef>
      <a:defRPr sz="1200" kern="1200">
        <a:solidFill>
          <a:schemeClr val="tx1"/>
        </a:solidFill>
        <a:latin typeface="+mj-lt"/>
        <a:ea typeface="+mn-ea"/>
        <a:cs typeface="+mn-cs"/>
      </a:defRPr>
    </a:lvl1pPr>
    <a:lvl2pPr marL="284163" indent="-171450" algn="l" defTabSz="914400" rtl="0" eaLnBrk="1" latinLnBrk="0" hangingPunct="1">
      <a:spcBef>
        <a:spcPts val="200"/>
      </a:spcBef>
      <a:spcAft>
        <a:spcPts val="200"/>
      </a:spcAft>
      <a:buFont typeface="Arial" panose="020B0604020202020204" pitchFamily="34" charset="0"/>
      <a:buChar char="•"/>
      <a:tabLst/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460375" indent="-176213" algn="l" defTabSz="914400" rtl="0" eaLnBrk="1" latinLnBrk="0" hangingPunct="1">
      <a:spcBef>
        <a:spcPts val="0"/>
      </a:spcBef>
      <a:spcAft>
        <a:spcPts val="200"/>
      </a:spcAft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630238" indent="-169863" algn="l" defTabSz="914400" rtl="0" eaLnBrk="1" latinLnBrk="0" hangingPunct="1">
      <a:spcBef>
        <a:spcPts val="0"/>
      </a:spcBef>
      <a:spcAft>
        <a:spcPts val="0"/>
      </a:spcAft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801688" indent="-171450" algn="l" defTabSz="914400" rtl="0" eaLnBrk="1" latinLnBrk="0" hangingPunct="1">
      <a:spcBef>
        <a:spcPts val="0"/>
      </a:spcBef>
      <a:spcAft>
        <a:spcPts val="0"/>
      </a:spcAft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973138" indent="-171450" algn="l" defTabSz="914400" rtl="0" eaLnBrk="1" latinLnBrk="0" hangingPunct="1">
      <a:spcBef>
        <a:spcPts val="0"/>
      </a:spcBef>
      <a:spcAft>
        <a:spcPts val="0"/>
      </a:spcAft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1144588" indent="-171450" algn="l" defTabSz="914400" rtl="0" eaLnBrk="1" latinLnBrk="0" hangingPunct="1">
      <a:spcBef>
        <a:spcPts val="0"/>
      </a:spcBef>
      <a:spcAft>
        <a:spcPts val="0"/>
      </a:spcAft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1316038" indent="-171450" algn="l" defTabSz="914400" rtl="0" eaLnBrk="1" latinLnBrk="0" hangingPunct="1">
      <a:spcBef>
        <a:spcPts val="0"/>
      </a:spcBef>
      <a:spcAft>
        <a:spcPts val="0"/>
      </a:spcAft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1485900" indent="-169863" algn="l" defTabSz="914400" rtl="0" eaLnBrk="1" latinLnBrk="0" hangingPunct="1">
      <a:spcBef>
        <a:spcPts val="0"/>
      </a:spcBef>
      <a:spcAft>
        <a:spcPts val="0"/>
      </a:spcAft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>
              <a:solidFill>
                <a:schemeClr val="tx1"/>
              </a:solidFill>
              <a:effectLst/>
              <a:latin typeface="+mj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C7DBAA2-1EED-4FC8-A856-5AEA357CCC8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38313D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38313D"/>
              </a:solidFill>
              <a:effectLst/>
              <a:uLnTx/>
              <a:uFillTx/>
              <a:latin typeface="Arial Narrow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685170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7DBAA2-1EED-4FC8-A856-5AEA357CCC8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5024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: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898D6D05-97DF-4C74-8943-E0633B92DAB3}"/>
              </a:ext>
            </a:extLst>
          </p:cNvPr>
          <p:cNvSpPr>
            <a:spLocks noGrp="1"/>
          </p:cNvSpPr>
          <p:nvPr userDrawn="1">
            <p:ph type="ctrTitle"/>
          </p:nvPr>
        </p:nvSpPr>
        <p:spPr bwMode="black">
          <a:xfrm>
            <a:off x="457200" y="1143000"/>
            <a:ext cx="7970363" cy="2446038"/>
          </a:xfrm>
          <a:prstGeom prst="rect">
            <a:avLst/>
          </a:prstGeom>
        </p:spPr>
        <p:txBody>
          <a:bodyPr anchor="b"/>
          <a:lstStyle>
            <a:lvl1pPr algn="l">
              <a:defRPr sz="4800" spc="-13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C4FDFB-D8B5-4D90-9CC9-76F699041481}"/>
              </a:ext>
            </a:extLst>
          </p:cNvPr>
          <p:cNvSpPr>
            <a:spLocks noGrp="1"/>
          </p:cNvSpPr>
          <p:nvPr userDrawn="1">
            <p:ph type="body" sz="quarter" idx="11"/>
          </p:nvPr>
        </p:nvSpPr>
        <p:spPr>
          <a:xfrm>
            <a:off x="457200" y="3933825"/>
            <a:ext cx="7970362" cy="178117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>
                <a:solidFill>
                  <a:schemeClr val="bg1"/>
                </a:solidFill>
              </a:defRPr>
            </a:lvl1pPr>
            <a:lvl2pPr marL="228600" indent="-228600">
              <a:buFontTx/>
              <a:buNone/>
              <a:defRPr sz="1600">
                <a:solidFill>
                  <a:schemeClr val="bg1"/>
                </a:solidFill>
              </a:defRPr>
            </a:lvl2pPr>
            <a:lvl3pPr marL="457200" indent="-457200">
              <a:buFontTx/>
              <a:buNone/>
              <a:defRPr sz="1600">
                <a:solidFill>
                  <a:schemeClr val="bg1"/>
                </a:solidFill>
              </a:defRPr>
            </a:lvl3pPr>
            <a:lvl4pPr marL="685800" indent="-685800">
              <a:buFontTx/>
              <a:buNone/>
              <a:defRPr sz="1600">
                <a:solidFill>
                  <a:schemeClr val="bg1"/>
                </a:solidFill>
              </a:defRPr>
            </a:lvl4pPr>
            <a:lvl5pPr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grpSp>
        <p:nvGrpSpPr>
          <p:cNvPr id="9" name="Group 22">
            <a:extLst>
              <a:ext uri="{FF2B5EF4-FFF2-40B4-BE49-F238E27FC236}">
                <a16:creationId xmlns:a16="http://schemas.microsoft.com/office/drawing/2014/main" id="{4DE31C53-1295-EE84-CCED-89C9E114F174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69899" y="471509"/>
            <a:ext cx="607061" cy="607061"/>
            <a:chOff x="5266" y="0"/>
            <a:chExt cx="733" cy="733"/>
          </a:xfrm>
        </p:grpSpPr>
        <p:sp>
          <p:nvSpPr>
            <p:cNvPr id="10" name="Freeform 23">
              <a:extLst>
                <a:ext uri="{FF2B5EF4-FFF2-40B4-BE49-F238E27FC236}">
                  <a16:creationId xmlns:a16="http://schemas.microsoft.com/office/drawing/2014/main" id="{43A6A47C-77A5-6847-F255-F892F19A74B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66" y="0"/>
              <a:ext cx="733" cy="733"/>
            </a:xfrm>
            <a:custGeom>
              <a:avLst/>
              <a:gdLst>
                <a:gd name="T0" fmla="*/ 4176 w 4576"/>
                <a:gd name="T1" fmla="*/ 996 h 4576"/>
                <a:gd name="T2" fmla="*/ 4065 w 4576"/>
                <a:gd name="T3" fmla="*/ 848 h 4576"/>
                <a:gd name="T4" fmla="*/ 4065 w 4576"/>
                <a:gd name="T5" fmla="*/ 848 h 4576"/>
                <a:gd name="T6" fmla="*/ 2288 w 4576"/>
                <a:gd name="T7" fmla="*/ 0 h 4576"/>
                <a:gd name="T8" fmla="*/ 0 w 4576"/>
                <a:gd name="T9" fmla="*/ 2288 h 4576"/>
                <a:gd name="T10" fmla="*/ 445 w 4576"/>
                <a:gd name="T11" fmla="*/ 3644 h 4576"/>
                <a:gd name="T12" fmla="*/ 445 w 4576"/>
                <a:gd name="T13" fmla="*/ 3644 h 4576"/>
                <a:gd name="T14" fmla="*/ 583 w 4576"/>
                <a:gd name="T15" fmla="*/ 3814 h 4576"/>
                <a:gd name="T16" fmla="*/ 583 w 4576"/>
                <a:gd name="T17" fmla="*/ 3814 h 4576"/>
                <a:gd name="T18" fmla="*/ 2288 w 4576"/>
                <a:gd name="T19" fmla="*/ 4576 h 4576"/>
                <a:gd name="T20" fmla="*/ 4576 w 4576"/>
                <a:gd name="T21" fmla="*/ 2288 h 4576"/>
                <a:gd name="T22" fmla="*/ 4176 w 4576"/>
                <a:gd name="T23" fmla="*/ 996 h 4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576" h="4576">
                  <a:moveTo>
                    <a:pt x="4176" y="996"/>
                  </a:moveTo>
                  <a:cubicBezTo>
                    <a:pt x="4141" y="945"/>
                    <a:pt x="4104" y="895"/>
                    <a:pt x="4065" y="848"/>
                  </a:cubicBezTo>
                  <a:cubicBezTo>
                    <a:pt x="4065" y="848"/>
                    <a:pt x="4065" y="848"/>
                    <a:pt x="4065" y="848"/>
                  </a:cubicBezTo>
                  <a:cubicBezTo>
                    <a:pt x="3646" y="330"/>
                    <a:pt x="3006" y="0"/>
                    <a:pt x="2288" y="0"/>
                  </a:cubicBezTo>
                  <a:cubicBezTo>
                    <a:pt x="1024" y="0"/>
                    <a:pt x="0" y="1024"/>
                    <a:pt x="0" y="2288"/>
                  </a:cubicBezTo>
                  <a:cubicBezTo>
                    <a:pt x="0" y="2796"/>
                    <a:pt x="165" y="3264"/>
                    <a:pt x="445" y="3644"/>
                  </a:cubicBezTo>
                  <a:cubicBezTo>
                    <a:pt x="445" y="3644"/>
                    <a:pt x="445" y="3644"/>
                    <a:pt x="445" y="3644"/>
                  </a:cubicBezTo>
                  <a:cubicBezTo>
                    <a:pt x="488" y="3703"/>
                    <a:pt x="534" y="3759"/>
                    <a:pt x="583" y="3814"/>
                  </a:cubicBezTo>
                  <a:cubicBezTo>
                    <a:pt x="583" y="3814"/>
                    <a:pt x="583" y="3814"/>
                    <a:pt x="583" y="3814"/>
                  </a:cubicBezTo>
                  <a:cubicBezTo>
                    <a:pt x="1002" y="4282"/>
                    <a:pt x="1611" y="4576"/>
                    <a:pt x="2288" y="4576"/>
                  </a:cubicBezTo>
                  <a:cubicBezTo>
                    <a:pt x="3552" y="4576"/>
                    <a:pt x="4576" y="3552"/>
                    <a:pt x="4576" y="2288"/>
                  </a:cubicBezTo>
                  <a:cubicBezTo>
                    <a:pt x="4576" y="1809"/>
                    <a:pt x="4428" y="1364"/>
                    <a:pt x="4176" y="99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24">
              <a:extLst>
                <a:ext uri="{FF2B5EF4-FFF2-40B4-BE49-F238E27FC236}">
                  <a16:creationId xmlns:a16="http://schemas.microsoft.com/office/drawing/2014/main" id="{CC3AD2F0-82EA-4720-91A5-04C7D2AAA3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60" y="61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317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25">
              <a:extLst>
                <a:ext uri="{FF2B5EF4-FFF2-40B4-BE49-F238E27FC236}">
                  <a16:creationId xmlns:a16="http://schemas.microsoft.com/office/drawing/2014/main" id="{64D9AB6D-1BC7-411C-6FE7-693883558CD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11" y="645"/>
              <a:ext cx="55" cy="55"/>
            </a:xfrm>
            <a:custGeom>
              <a:avLst/>
              <a:gdLst>
                <a:gd name="T0" fmla="*/ 277 w 345"/>
                <a:gd name="T1" fmla="*/ 68 h 345"/>
                <a:gd name="T2" fmla="*/ 320 w 345"/>
                <a:gd name="T3" fmla="*/ 172 h 345"/>
                <a:gd name="T4" fmla="*/ 277 w 345"/>
                <a:gd name="T5" fmla="*/ 278 h 345"/>
                <a:gd name="T6" fmla="*/ 172 w 345"/>
                <a:gd name="T7" fmla="*/ 322 h 345"/>
                <a:gd name="T8" fmla="*/ 67 w 345"/>
                <a:gd name="T9" fmla="*/ 278 h 345"/>
                <a:gd name="T10" fmla="*/ 24 w 345"/>
                <a:gd name="T11" fmla="*/ 172 h 345"/>
                <a:gd name="T12" fmla="*/ 67 w 345"/>
                <a:gd name="T13" fmla="*/ 68 h 345"/>
                <a:gd name="T14" fmla="*/ 172 w 345"/>
                <a:gd name="T15" fmla="*/ 23 h 345"/>
                <a:gd name="T16" fmla="*/ 277 w 345"/>
                <a:gd name="T17" fmla="*/ 68 h 345"/>
                <a:gd name="T18" fmla="*/ 295 w 345"/>
                <a:gd name="T19" fmla="*/ 50 h 345"/>
                <a:gd name="T20" fmla="*/ 172 w 345"/>
                <a:gd name="T21" fmla="*/ 0 h 345"/>
                <a:gd name="T22" fmla="*/ 51 w 345"/>
                <a:gd name="T23" fmla="*/ 50 h 345"/>
                <a:gd name="T24" fmla="*/ 0 w 345"/>
                <a:gd name="T25" fmla="*/ 172 h 345"/>
                <a:gd name="T26" fmla="*/ 50 w 345"/>
                <a:gd name="T27" fmla="*/ 295 h 345"/>
                <a:gd name="T28" fmla="*/ 172 w 345"/>
                <a:gd name="T29" fmla="*/ 345 h 345"/>
                <a:gd name="T30" fmla="*/ 295 w 345"/>
                <a:gd name="T31" fmla="*/ 295 h 345"/>
                <a:gd name="T32" fmla="*/ 345 w 345"/>
                <a:gd name="T33" fmla="*/ 172 h 345"/>
                <a:gd name="T34" fmla="*/ 295 w 345"/>
                <a:gd name="T35" fmla="*/ 50 h 345"/>
                <a:gd name="T36" fmla="*/ 198 w 345"/>
                <a:gd name="T37" fmla="*/ 164 h 345"/>
                <a:gd name="T38" fmla="*/ 166 w 345"/>
                <a:gd name="T39" fmla="*/ 168 h 345"/>
                <a:gd name="T40" fmla="*/ 136 w 345"/>
                <a:gd name="T41" fmla="*/ 168 h 345"/>
                <a:gd name="T42" fmla="*/ 136 w 345"/>
                <a:gd name="T43" fmla="*/ 100 h 345"/>
                <a:gd name="T44" fmla="*/ 164 w 345"/>
                <a:gd name="T45" fmla="*/ 100 h 345"/>
                <a:gd name="T46" fmla="*/ 205 w 345"/>
                <a:gd name="T47" fmla="*/ 107 h 345"/>
                <a:gd name="T48" fmla="*/ 217 w 345"/>
                <a:gd name="T49" fmla="*/ 134 h 345"/>
                <a:gd name="T50" fmla="*/ 198 w 345"/>
                <a:gd name="T51" fmla="*/ 164 h 345"/>
                <a:gd name="T52" fmla="*/ 103 w 345"/>
                <a:gd name="T53" fmla="*/ 266 h 345"/>
                <a:gd name="T54" fmla="*/ 136 w 345"/>
                <a:gd name="T55" fmla="*/ 266 h 345"/>
                <a:gd name="T56" fmla="*/ 136 w 345"/>
                <a:gd name="T57" fmla="*/ 192 h 345"/>
                <a:gd name="T58" fmla="*/ 162 w 345"/>
                <a:gd name="T59" fmla="*/ 192 h 345"/>
                <a:gd name="T60" fmla="*/ 200 w 345"/>
                <a:gd name="T61" fmla="*/ 198 h 345"/>
                <a:gd name="T62" fmla="*/ 217 w 345"/>
                <a:gd name="T63" fmla="*/ 241 h 345"/>
                <a:gd name="T64" fmla="*/ 217 w 345"/>
                <a:gd name="T65" fmla="*/ 256 h 345"/>
                <a:gd name="T66" fmla="*/ 218 w 345"/>
                <a:gd name="T67" fmla="*/ 262 h 345"/>
                <a:gd name="T68" fmla="*/ 218 w 345"/>
                <a:gd name="T69" fmla="*/ 265 h 345"/>
                <a:gd name="T70" fmla="*/ 219 w 345"/>
                <a:gd name="T71" fmla="*/ 266 h 345"/>
                <a:gd name="T72" fmla="*/ 250 w 345"/>
                <a:gd name="T73" fmla="*/ 266 h 345"/>
                <a:gd name="T74" fmla="*/ 249 w 345"/>
                <a:gd name="T75" fmla="*/ 264 h 345"/>
                <a:gd name="T76" fmla="*/ 247 w 345"/>
                <a:gd name="T77" fmla="*/ 254 h 345"/>
                <a:gd name="T78" fmla="*/ 247 w 345"/>
                <a:gd name="T79" fmla="*/ 240 h 345"/>
                <a:gd name="T80" fmla="*/ 247 w 345"/>
                <a:gd name="T81" fmla="*/ 226 h 345"/>
                <a:gd name="T82" fmla="*/ 237 w 345"/>
                <a:gd name="T83" fmla="*/ 197 h 345"/>
                <a:gd name="T84" fmla="*/ 204 w 345"/>
                <a:gd name="T85" fmla="*/ 178 h 345"/>
                <a:gd name="T86" fmla="*/ 231 w 345"/>
                <a:gd name="T87" fmla="*/ 169 h 345"/>
                <a:gd name="T88" fmla="*/ 250 w 345"/>
                <a:gd name="T89" fmla="*/ 132 h 345"/>
                <a:gd name="T90" fmla="*/ 220 w 345"/>
                <a:gd name="T91" fmla="*/ 84 h 345"/>
                <a:gd name="T92" fmla="*/ 169 w 345"/>
                <a:gd name="T93" fmla="*/ 77 h 345"/>
                <a:gd name="T94" fmla="*/ 103 w 345"/>
                <a:gd name="T95" fmla="*/ 77 h 345"/>
                <a:gd name="T96" fmla="*/ 103 w 345"/>
                <a:gd name="T97" fmla="*/ 266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45" h="345">
                  <a:moveTo>
                    <a:pt x="277" y="68"/>
                  </a:moveTo>
                  <a:cubicBezTo>
                    <a:pt x="306" y="96"/>
                    <a:pt x="320" y="131"/>
                    <a:pt x="320" y="172"/>
                  </a:cubicBezTo>
                  <a:cubicBezTo>
                    <a:pt x="320" y="213"/>
                    <a:pt x="306" y="249"/>
                    <a:pt x="277" y="278"/>
                  </a:cubicBezTo>
                  <a:cubicBezTo>
                    <a:pt x="248" y="307"/>
                    <a:pt x="213" y="322"/>
                    <a:pt x="172" y="322"/>
                  </a:cubicBezTo>
                  <a:cubicBezTo>
                    <a:pt x="131" y="322"/>
                    <a:pt x="96" y="307"/>
                    <a:pt x="67" y="278"/>
                  </a:cubicBezTo>
                  <a:cubicBezTo>
                    <a:pt x="38" y="249"/>
                    <a:pt x="24" y="213"/>
                    <a:pt x="24" y="172"/>
                  </a:cubicBezTo>
                  <a:cubicBezTo>
                    <a:pt x="24" y="131"/>
                    <a:pt x="38" y="96"/>
                    <a:pt x="67" y="68"/>
                  </a:cubicBezTo>
                  <a:cubicBezTo>
                    <a:pt x="96" y="38"/>
                    <a:pt x="131" y="23"/>
                    <a:pt x="172" y="23"/>
                  </a:cubicBezTo>
                  <a:cubicBezTo>
                    <a:pt x="213" y="23"/>
                    <a:pt x="248" y="38"/>
                    <a:pt x="277" y="68"/>
                  </a:cubicBezTo>
                  <a:close/>
                  <a:moveTo>
                    <a:pt x="295" y="50"/>
                  </a:moveTo>
                  <a:cubicBezTo>
                    <a:pt x="261" y="17"/>
                    <a:pt x="220" y="0"/>
                    <a:pt x="172" y="0"/>
                  </a:cubicBezTo>
                  <a:cubicBezTo>
                    <a:pt x="125" y="0"/>
                    <a:pt x="84" y="17"/>
                    <a:pt x="51" y="50"/>
                  </a:cubicBezTo>
                  <a:cubicBezTo>
                    <a:pt x="17" y="84"/>
                    <a:pt x="0" y="125"/>
                    <a:pt x="0" y="172"/>
                  </a:cubicBezTo>
                  <a:cubicBezTo>
                    <a:pt x="0" y="220"/>
                    <a:pt x="17" y="261"/>
                    <a:pt x="50" y="295"/>
                  </a:cubicBezTo>
                  <a:cubicBezTo>
                    <a:pt x="83" y="329"/>
                    <a:pt x="124" y="345"/>
                    <a:pt x="172" y="345"/>
                  </a:cubicBezTo>
                  <a:cubicBezTo>
                    <a:pt x="220" y="345"/>
                    <a:pt x="261" y="329"/>
                    <a:pt x="295" y="295"/>
                  </a:cubicBezTo>
                  <a:cubicBezTo>
                    <a:pt x="328" y="261"/>
                    <a:pt x="345" y="220"/>
                    <a:pt x="345" y="172"/>
                  </a:cubicBezTo>
                  <a:cubicBezTo>
                    <a:pt x="345" y="124"/>
                    <a:pt x="328" y="84"/>
                    <a:pt x="295" y="50"/>
                  </a:cubicBezTo>
                  <a:close/>
                  <a:moveTo>
                    <a:pt x="198" y="164"/>
                  </a:moveTo>
                  <a:cubicBezTo>
                    <a:pt x="191" y="167"/>
                    <a:pt x="180" y="168"/>
                    <a:pt x="166" y="168"/>
                  </a:cubicBezTo>
                  <a:cubicBezTo>
                    <a:pt x="136" y="168"/>
                    <a:pt x="136" y="168"/>
                    <a:pt x="136" y="168"/>
                  </a:cubicBezTo>
                  <a:cubicBezTo>
                    <a:pt x="136" y="100"/>
                    <a:pt x="136" y="100"/>
                    <a:pt x="136" y="100"/>
                  </a:cubicBezTo>
                  <a:cubicBezTo>
                    <a:pt x="164" y="100"/>
                    <a:pt x="164" y="100"/>
                    <a:pt x="164" y="100"/>
                  </a:cubicBezTo>
                  <a:cubicBezTo>
                    <a:pt x="183" y="100"/>
                    <a:pt x="196" y="102"/>
                    <a:pt x="205" y="107"/>
                  </a:cubicBezTo>
                  <a:cubicBezTo>
                    <a:pt x="213" y="112"/>
                    <a:pt x="217" y="121"/>
                    <a:pt x="217" y="134"/>
                  </a:cubicBezTo>
                  <a:cubicBezTo>
                    <a:pt x="217" y="149"/>
                    <a:pt x="211" y="159"/>
                    <a:pt x="198" y="164"/>
                  </a:cubicBezTo>
                  <a:close/>
                  <a:moveTo>
                    <a:pt x="103" y="266"/>
                  </a:moveTo>
                  <a:cubicBezTo>
                    <a:pt x="136" y="266"/>
                    <a:pt x="136" y="266"/>
                    <a:pt x="136" y="266"/>
                  </a:cubicBezTo>
                  <a:cubicBezTo>
                    <a:pt x="136" y="192"/>
                    <a:pt x="136" y="192"/>
                    <a:pt x="136" y="192"/>
                  </a:cubicBezTo>
                  <a:cubicBezTo>
                    <a:pt x="162" y="192"/>
                    <a:pt x="162" y="192"/>
                    <a:pt x="162" y="192"/>
                  </a:cubicBezTo>
                  <a:cubicBezTo>
                    <a:pt x="180" y="192"/>
                    <a:pt x="192" y="193"/>
                    <a:pt x="200" y="198"/>
                  </a:cubicBezTo>
                  <a:cubicBezTo>
                    <a:pt x="211" y="205"/>
                    <a:pt x="217" y="219"/>
                    <a:pt x="217" y="241"/>
                  </a:cubicBezTo>
                  <a:cubicBezTo>
                    <a:pt x="217" y="256"/>
                    <a:pt x="217" y="256"/>
                    <a:pt x="217" y="256"/>
                  </a:cubicBezTo>
                  <a:cubicBezTo>
                    <a:pt x="218" y="262"/>
                    <a:pt x="218" y="262"/>
                    <a:pt x="218" y="262"/>
                  </a:cubicBezTo>
                  <a:cubicBezTo>
                    <a:pt x="218" y="263"/>
                    <a:pt x="218" y="264"/>
                    <a:pt x="218" y="265"/>
                  </a:cubicBezTo>
                  <a:cubicBezTo>
                    <a:pt x="219" y="265"/>
                    <a:pt x="219" y="266"/>
                    <a:pt x="219" y="266"/>
                  </a:cubicBezTo>
                  <a:cubicBezTo>
                    <a:pt x="250" y="266"/>
                    <a:pt x="250" y="266"/>
                    <a:pt x="250" y="266"/>
                  </a:cubicBezTo>
                  <a:cubicBezTo>
                    <a:pt x="249" y="264"/>
                    <a:pt x="249" y="264"/>
                    <a:pt x="249" y="264"/>
                  </a:cubicBezTo>
                  <a:cubicBezTo>
                    <a:pt x="248" y="263"/>
                    <a:pt x="248" y="259"/>
                    <a:pt x="247" y="254"/>
                  </a:cubicBezTo>
                  <a:cubicBezTo>
                    <a:pt x="247" y="249"/>
                    <a:pt x="247" y="244"/>
                    <a:pt x="247" y="240"/>
                  </a:cubicBezTo>
                  <a:cubicBezTo>
                    <a:pt x="247" y="226"/>
                    <a:pt x="247" y="226"/>
                    <a:pt x="247" y="226"/>
                  </a:cubicBezTo>
                  <a:cubicBezTo>
                    <a:pt x="247" y="217"/>
                    <a:pt x="244" y="207"/>
                    <a:pt x="237" y="197"/>
                  </a:cubicBezTo>
                  <a:cubicBezTo>
                    <a:pt x="230" y="187"/>
                    <a:pt x="219" y="181"/>
                    <a:pt x="204" y="178"/>
                  </a:cubicBezTo>
                  <a:cubicBezTo>
                    <a:pt x="216" y="176"/>
                    <a:pt x="225" y="173"/>
                    <a:pt x="231" y="169"/>
                  </a:cubicBezTo>
                  <a:cubicBezTo>
                    <a:pt x="244" y="161"/>
                    <a:pt x="250" y="148"/>
                    <a:pt x="250" y="132"/>
                  </a:cubicBezTo>
                  <a:cubicBezTo>
                    <a:pt x="250" y="108"/>
                    <a:pt x="240" y="92"/>
                    <a:pt x="220" y="84"/>
                  </a:cubicBezTo>
                  <a:cubicBezTo>
                    <a:pt x="210" y="79"/>
                    <a:pt x="192" y="77"/>
                    <a:pt x="169" y="77"/>
                  </a:cubicBezTo>
                  <a:cubicBezTo>
                    <a:pt x="103" y="77"/>
                    <a:pt x="103" y="77"/>
                    <a:pt x="103" y="77"/>
                  </a:cubicBezTo>
                  <a:lnTo>
                    <a:pt x="103" y="266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6">
              <a:extLst>
                <a:ext uri="{FF2B5EF4-FFF2-40B4-BE49-F238E27FC236}">
                  <a16:creationId xmlns:a16="http://schemas.microsoft.com/office/drawing/2014/main" id="{F7CE92C7-E287-99EF-6D20-05EE97418CE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66" y="0"/>
              <a:ext cx="733" cy="733"/>
            </a:xfrm>
            <a:custGeom>
              <a:avLst/>
              <a:gdLst>
                <a:gd name="T0" fmla="*/ 4176 w 4576"/>
                <a:gd name="T1" fmla="*/ 996 h 4576"/>
                <a:gd name="T2" fmla="*/ 4106 w 4576"/>
                <a:gd name="T3" fmla="*/ 1355 h 4576"/>
                <a:gd name="T4" fmla="*/ 2907 w 4576"/>
                <a:gd name="T5" fmla="*/ 1262 h 4576"/>
                <a:gd name="T6" fmla="*/ 2797 w 4576"/>
                <a:gd name="T7" fmla="*/ 1612 h 4576"/>
                <a:gd name="T8" fmla="*/ 4141 w 4576"/>
                <a:gd name="T9" fmla="*/ 2094 h 4576"/>
                <a:gd name="T10" fmla="*/ 4386 w 4576"/>
                <a:gd name="T11" fmla="*/ 2839 h 4576"/>
                <a:gd name="T12" fmla="*/ 3944 w 4576"/>
                <a:gd name="T13" fmla="*/ 3672 h 4576"/>
                <a:gd name="T14" fmla="*/ 3173 w 4576"/>
                <a:gd name="T15" fmla="*/ 3966 h 4576"/>
                <a:gd name="T16" fmla="*/ 2263 w 4576"/>
                <a:gd name="T17" fmla="*/ 3848 h 4576"/>
                <a:gd name="T18" fmla="*/ 2082 w 4576"/>
                <a:gd name="T19" fmla="*/ 3429 h 4576"/>
                <a:gd name="T20" fmla="*/ 2101 w 4576"/>
                <a:gd name="T21" fmla="*/ 3327 h 4576"/>
                <a:gd name="T22" fmla="*/ 2301 w 4576"/>
                <a:gd name="T23" fmla="*/ 3133 h 4576"/>
                <a:gd name="T24" fmla="*/ 2390 w 4576"/>
                <a:gd name="T25" fmla="*/ 3119 h 4576"/>
                <a:gd name="T26" fmla="*/ 2659 w 4576"/>
                <a:gd name="T27" fmla="*/ 3526 h 4576"/>
                <a:gd name="T28" fmla="*/ 3240 w 4576"/>
                <a:gd name="T29" fmla="*/ 3784 h 4576"/>
                <a:gd name="T30" fmla="*/ 3753 w 4576"/>
                <a:gd name="T31" fmla="*/ 3318 h 4576"/>
                <a:gd name="T32" fmla="*/ 2217 w 4576"/>
                <a:gd name="T33" fmla="*/ 2488 h 4576"/>
                <a:gd name="T34" fmla="*/ 2812 w 4576"/>
                <a:gd name="T35" fmla="*/ 701 h 4576"/>
                <a:gd name="T36" fmla="*/ 3564 w 4576"/>
                <a:gd name="T37" fmla="*/ 766 h 4576"/>
                <a:gd name="T38" fmla="*/ 4065 w 4576"/>
                <a:gd name="T39" fmla="*/ 848 h 4576"/>
                <a:gd name="T40" fmla="*/ 2288 w 4576"/>
                <a:gd name="T41" fmla="*/ 0 h 4576"/>
                <a:gd name="T42" fmla="*/ 0 w 4576"/>
                <a:gd name="T43" fmla="*/ 2288 h 4576"/>
                <a:gd name="T44" fmla="*/ 445 w 4576"/>
                <a:gd name="T45" fmla="*/ 3644 h 4576"/>
                <a:gd name="T46" fmla="*/ 616 w 4576"/>
                <a:gd name="T47" fmla="*/ 3581 h 4576"/>
                <a:gd name="T48" fmla="*/ 610 w 4576"/>
                <a:gd name="T49" fmla="*/ 3402 h 4576"/>
                <a:gd name="T50" fmla="*/ 565 w 4576"/>
                <a:gd name="T51" fmla="*/ 1982 h 4576"/>
                <a:gd name="T52" fmla="*/ 245 w 4576"/>
                <a:gd name="T53" fmla="*/ 1998 h 4576"/>
                <a:gd name="T54" fmla="*/ 261 w 4576"/>
                <a:gd name="T55" fmla="*/ 1735 h 4576"/>
                <a:gd name="T56" fmla="*/ 579 w 4576"/>
                <a:gd name="T57" fmla="*/ 1707 h 4576"/>
                <a:gd name="T58" fmla="*/ 596 w 4576"/>
                <a:gd name="T59" fmla="*/ 1479 h 4576"/>
                <a:gd name="T60" fmla="*/ 1542 w 4576"/>
                <a:gd name="T61" fmla="*/ 623 h 4576"/>
                <a:gd name="T62" fmla="*/ 1920 w 4576"/>
                <a:gd name="T63" fmla="*/ 561 h 4576"/>
                <a:gd name="T64" fmla="*/ 2018 w 4576"/>
                <a:gd name="T65" fmla="*/ 558 h 4576"/>
                <a:gd name="T66" fmla="*/ 2242 w 4576"/>
                <a:gd name="T67" fmla="*/ 603 h 4576"/>
                <a:gd name="T68" fmla="*/ 2508 w 4576"/>
                <a:gd name="T69" fmla="*/ 807 h 4576"/>
                <a:gd name="T70" fmla="*/ 2505 w 4576"/>
                <a:gd name="T71" fmla="*/ 873 h 4576"/>
                <a:gd name="T72" fmla="*/ 2379 w 4576"/>
                <a:gd name="T73" fmla="*/ 1020 h 4576"/>
                <a:gd name="T74" fmla="*/ 2278 w 4576"/>
                <a:gd name="T75" fmla="*/ 1033 h 4576"/>
                <a:gd name="T76" fmla="*/ 2065 w 4576"/>
                <a:gd name="T77" fmla="*/ 927 h 4576"/>
                <a:gd name="T78" fmla="*/ 1657 w 4576"/>
                <a:gd name="T79" fmla="*/ 818 h 4576"/>
                <a:gd name="T80" fmla="*/ 1466 w 4576"/>
                <a:gd name="T81" fmla="*/ 1048 h 4576"/>
                <a:gd name="T82" fmla="*/ 1438 w 4576"/>
                <a:gd name="T83" fmla="*/ 1664 h 4576"/>
                <a:gd name="T84" fmla="*/ 2218 w 4576"/>
                <a:gd name="T85" fmla="*/ 1651 h 4576"/>
                <a:gd name="T86" fmla="*/ 2218 w 4576"/>
                <a:gd name="T87" fmla="*/ 1831 h 4576"/>
                <a:gd name="T88" fmla="*/ 1959 w 4576"/>
                <a:gd name="T89" fmla="*/ 1950 h 4576"/>
                <a:gd name="T90" fmla="*/ 1431 w 4576"/>
                <a:gd name="T91" fmla="*/ 1957 h 4576"/>
                <a:gd name="T92" fmla="*/ 1454 w 4576"/>
                <a:gd name="T93" fmla="*/ 3469 h 4576"/>
                <a:gd name="T94" fmla="*/ 1482 w 4576"/>
                <a:gd name="T95" fmla="*/ 3663 h 4576"/>
                <a:gd name="T96" fmla="*/ 1961 w 4576"/>
                <a:gd name="T97" fmla="*/ 3789 h 4576"/>
                <a:gd name="T98" fmla="*/ 1965 w 4576"/>
                <a:gd name="T99" fmla="*/ 3947 h 4576"/>
                <a:gd name="T100" fmla="*/ 583 w 4576"/>
                <a:gd name="T101" fmla="*/ 3814 h 4576"/>
                <a:gd name="T102" fmla="*/ 2288 w 4576"/>
                <a:gd name="T103" fmla="*/ 4576 h 4576"/>
                <a:gd name="T104" fmla="*/ 4576 w 4576"/>
                <a:gd name="T105" fmla="*/ 2288 h 4576"/>
                <a:gd name="T106" fmla="*/ 4176 w 4576"/>
                <a:gd name="T107" fmla="*/ 996 h 4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576" h="4576">
                  <a:moveTo>
                    <a:pt x="4176" y="996"/>
                  </a:moveTo>
                  <a:cubicBezTo>
                    <a:pt x="4148" y="1112"/>
                    <a:pt x="4134" y="1232"/>
                    <a:pt x="4106" y="1355"/>
                  </a:cubicBezTo>
                  <a:cubicBezTo>
                    <a:pt x="3763" y="1310"/>
                    <a:pt x="3360" y="1278"/>
                    <a:pt x="2907" y="1262"/>
                  </a:cubicBezTo>
                  <a:cubicBezTo>
                    <a:pt x="2871" y="1377"/>
                    <a:pt x="2836" y="1489"/>
                    <a:pt x="2797" y="1612"/>
                  </a:cubicBezTo>
                  <a:cubicBezTo>
                    <a:pt x="3555" y="1659"/>
                    <a:pt x="3923" y="1858"/>
                    <a:pt x="4141" y="2094"/>
                  </a:cubicBezTo>
                  <a:cubicBezTo>
                    <a:pt x="4354" y="2332"/>
                    <a:pt x="4399" y="2594"/>
                    <a:pt x="4386" y="2839"/>
                  </a:cubicBezTo>
                  <a:cubicBezTo>
                    <a:pt x="4359" y="3235"/>
                    <a:pt x="4184" y="3486"/>
                    <a:pt x="3944" y="3672"/>
                  </a:cubicBezTo>
                  <a:cubicBezTo>
                    <a:pt x="3702" y="3855"/>
                    <a:pt x="3408" y="3946"/>
                    <a:pt x="3173" y="3966"/>
                  </a:cubicBezTo>
                  <a:cubicBezTo>
                    <a:pt x="2826" y="3991"/>
                    <a:pt x="2362" y="3909"/>
                    <a:pt x="2263" y="3848"/>
                  </a:cubicBezTo>
                  <a:cubicBezTo>
                    <a:pt x="2204" y="3713"/>
                    <a:pt x="2145" y="3577"/>
                    <a:pt x="2082" y="3429"/>
                  </a:cubicBezTo>
                  <a:cubicBezTo>
                    <a:pt x="2067" y="3397"/>
                    <a:pt x="2057" y="3365"/>
                    <a:pt x="2101" y="3327"/>
                  </a:cubicBezTo>
                  <a:cubicBezTo>
                    <a:pt x="2168" y="3262"/>
                    <a:pt x="2233" y="3200"/>
                    <a:pt x="2301" y="3133"/>
                  </a:cubicBezTo>
                  <a:cubicBezTo>
                    <a:pt x="2332" y="3104"/>
                    <a:pt x="2365" y="3076"/>
                    <a:pt x="2390" y="3119"/>
                  </a:cubicBezTo>
                  <a:cubicBezTo>
                    <a:pt x="2484" y="3262"/>
                    <a:pt x="2571" y="3394"/>
                    <a:pt x="2659" y="3526"/>
                  </a:cubicBezTo>
                  <a:cubicBezTo>
                    <a:pt x="2758" y="3673"/>
                    <a:pt x="2910" y="3806"/>
                    <a:pt x="3240" y="3784"/>
                  </a:cubicBezTo>
                  <a:cubicBezTo>
                    <a:pt x="3519" y="3759"/>
                    <a:pt x="3730" y="3549"/>
                    <a:pt x="3753" y="3318"/>
                  </a:cubicBezTo>
                  <a:cubicBezTo>
                    <a:pt x="3777" y="2889"/>
                    <a:pt x="3344" y="2585"/>
                    <a:pt x="2217" y="2488"/>
                  </a:cubicBezTo>
                  <a:cubicBezTo>
                    <a:pt x="2433" y="1835"/>
                    <a:pt x="2644" y="1203"/>
                    <a:pt x="2812" y="701"/>
                  </a:cubicBezTo>
                  <a:cubicBezTo>
                    <a:pt x="3080" y="713"/>
                    <a:pt x="3328" y="735"/>
                    <a:pt x="3564" y="766"/>
                  </a:cubicBezTo>
                  <a:cubicBezTo>
                    <a:pt x="3740" y="788"/>
                    <a:pt x="3902" y="829"/>
                    <a:pt x="4065" y="848"/>
                  </a:cubicBezTo>
                  <a:cubicBezTo>
                    <a:pt x="3646" y="330"/>
                    <a:pt x="3006" y="0"/>
                    <a:pt x="2288" y="0"/>
                  </a:cubicBezTo>
                  <a:cubicBezTo>
                    <a:pt x="1024" y="0"/>
                    <a:pt x="0" y="1024"/>
                    <a:pt x="0" y="2288"/>
                  </a:cubicBezTo>
                  <a:cubicBezTo>
                    <a:pt x="0" y="2796"/>
                    <a:pt x="165" y="3264"/>
                    <a:pt x="445" y="3644"/>
                  </a:cubicBezTo>
                  <a:cubicBezTo>
                    <a:pt x="542" y="3645"/>
                    <a:pt x="609" y="3623"/>
                    <a:pt x="616" y="3581"/>
                  </a:cubicBezTo>
                  <a:cubicBezTo>
                    <a:pt x="625" y="3538"/>
                    <a:pt x="618" y="3470"/>
                    <a:pt x="610" y="3402"/>
                  </a:cubicBezTo>
                  <a:cubicBezTo>
                    <a:pt x="564" y="2953"/>
                    <a:pt x="548" y="2468"/>
                    <a:pt x="565" y="1982"/>
                  </a:cubicBezTo>
                  <a:cubicBezTo>
                    <a:pt x="449" y="1987"/>
                    <a:pt x="345" y="1992"/>
                    <a:pt x="245" y="1998"/>
                  </a:cubicBezTo>
                  <a:cubicBezTo>
                    <a:pt x="249" y="1908"/>
                    <a:pt x="254" y="1823"/>
                    <a:pt x="261" y="1735"/>
                  </a:cubicBezTo>
                  <a:cubicBezTo>
                    <a:pt x="360" y="1725"/>
                    <a:pt x="465" y="1717"/>
                    <a:pt x="579" y="1707"/>
                  </a:cubicBezTo>
                  <a:cubicBezTo>
                    <a:pt x="584" y="1630"/>
                    <a:pt x="590" y="1555"/>
                    <a:pt x="596" y="1479"/>
                  </a:cubicBezTo>
                  <a:cubicBezTo>
                    <a:pt x="648" y="1016"/>
                    <a:pt x="1136" y="732"/>
                    <a:pt x="1542" y="623"/>
                  </a:cubicBezTo>
                  <a:cubicBezTo>
                    <a:pt x="1723" y="579"/>
                    <a:pt x="1833" y="565"/>
                    <a:pt x="1920" y="561"/>
                  </a:cubicBezTo>
                  <a:cubicBezTo>
                    <a:pt x="1951" y="560"/>
                    <a:pt x="1985" y="558"/>
                    <a:pt x="2018" y="558"/>
                  </a:cubicBezTo>
                  <a:cubicBezTo>
                    <a:pt x="2102" y="558"/>
                    <a:pt x="2188" y="566"/>
                    <a:pt x="2242" y="603"/>
                  </a:cubicBezTo>
                  <a:cubicBezTo>
                    <a:pt x="2330" y="669"/>
                    <a:pt x="2416" y="734"/>
                    <a:pt x="2508" y="807"/>
                  </a:cubicBezTo>
                  <a:cubicBezTo>
                    <a:pt x="2518" y="819"/>
                    <a:pt x="2528" y="839"/>
                    <a:pt x="2505" y="873"/>
                  </a:cubicBezTo>
                  <a:cubicBezTo>
                    <a:pt x="2463" y="922"/>
                    <a:pt x="2422" y="969"/>
                    <a:pt x="2379" y="1020"/>
                  </a:cubicBezTo>
                  <a:cubicBezTo>
                    <a:pt x="2354" y="1050"/>
                    <a:pt x="2313" y="1042"/>
                    <a:pt x="2278" y="1033"/>
                  </a:cubicBezTo>
                  <a:cubicBezTo>
                    <a:pt x="2206" y="996"/>
                    <a:pt x="2136" y="962"/>
                    <a:pt x="2065" y="927"/>
                  </a:cubicBezTo>
                  <a:cubicBezTo>
                    <a:pt x="1937" y="870"/>
                    <a:pt x="1804" y="812"/>
                    <a:pt x="1657" y="818"/>
                  </a:cubicBezTo>
                  <a:cubicBezTo>
                    <a:pt x="1565" y="825"/>
                    <a:pt x="1475" y="919"/>
                    <a:pt x="1466" y="1048"/>
                  </a:cubicBezTo>
                  <a:cubicBezTo>
                    <a:pt x="1453" y="1244"/>
                    <a:pt x="1445" y="1446"/>
                    <a:pt x="1438" y="1664"/>
                  </a:cubicBezTo>
                  <a:cubicBezTo>
                    <a:pt x="1694" y="1656"/>
                    <a:pt x="1949" y="1652"/>
                    <a:pt x="2218" y="1651"/>
                  </a:cubicBezTo>
                  <a:cubicBezTo>
                    <a:pt x="2218" y="1712"/>
                    <a:pt x="2218" y="1768"/>
                    <a:pt x="2218" y="1831"/>
                  </a:cubicBezTo>
                  <a:cubicBezTo>
                    <a:pt x="2130" y="1870"/>
                    <a:pt x="2047" y="1910"/>
                    <a:pt x="1959" y="1950"/>
                  </a:cubicBezTo>
                  <a:cubicBezTo>
                    <a:pt x="1778" y="1952"/>
                    <a:pt x="1605" y="1954"/>
                    <a:pt x="1431" y="1957"/>
                  </a:cubicBezTo>
                  <a:cubicBezTo>
                    <a:pt x="1423" y="2475"/>
                    <a:pt x="1430" y="2992"/>
                    <a:pt x="1454" y="3469"/>
                  </a:cubicBezTo>
                  <a:cubicBezTo>
                    <a:pt x="1458" y="3541"/>
                    <a:pt x="1462" y="3614"/>
                    <a:pt x="1482" y="3663"/>
                  </a:cubicBezTo>
                  <a:cubicBezTo>
                    <a:pt x="1507" y="3725"/>
                    <a:pt x="1650" y="3772"/>
                    <a:pt x="1961" y="3789"/>
                  </a:cubicBezTo>
                  <a:cubicBezTo>
                    <a:pt x="1962" y="3844"/>
                    <a:pt x="1964" y="3895"/>
                    <a:pt x="1965" y="3947"/>
                  </a:cubicBezTo>
                  <a:cubicBezTo>
                    <a:pt x="1459" y="3932"/>
                    <a:pt x="973" y="3884"/>
                    <a:pt x="583" y="3814"/>
                  </a:cubicBezTo>
                  <a:cubicBezTo>
                    <a:pt x="1002" y="4282"/>
                    <a:pt x="1611" y="4576"/>
                    <a:pt x="2288" y="4576"/>
                  </a:cubicBezTo>
                  <a:cubicBezTo>
                    <a:pt x="3552" y="4576"/>
                    <a:pt x="4576" y="3552"/>
                    <a:pt x="4576" y="2288"/>
                  </a:cubicBezTo>
                  <a:cubicBezTo>
                    <a:pt x="4576" y="1809"/>
                    <a:pt x="4428" y="1364"/>
                    <a:pt x="4176" y="99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27">
              <a:extLst>
                <a:ext uri="{FF2B5EF4-FFF2-40B4-BE49-F238E27FC236}">
                  <a16:creationId xmlns:a16="http://schemas.microsoft.com/office/drawing/2014/main" id="{EE862971-CCB7-D024-6C87-5E0E7B23D0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60" y="61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317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5B05C7FF-4CFF-7809-C76D-52B5FFABC3C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763512"/>
            <a:ext cx="12192000" cy="94488"/>
          </a:xfrm>
          <a:prstGeom prst="rect">
            <a:avLst/>
          </a:prstGeom>
        </p:spPr>
      </p:pic>
      <p:grpSp>
        <p:nvGrpSpPr>
          <p:cNvPr id="113" name="Group 112">
            <a:extLst>
              <a:ext uri="{FF2B5EF4-FFF2-40B4-BE49-F238E27FC236}">
                <a16:creationId xmlns:a16="http://schemas.microsoft.com/office/drawing/2014/main" id="{B0DBC638-20DF-AA01-CDA2-15517937C0B6}"/>
              </a:ext>
            </a:extLst>
          </p:cNvPr>
          <p:cNvGrpSpPr/>
          <p:nvPr userDrawn="1"/>
        </p:nvGrpSpPr>
        <p:grpSpPr>
          <a:xfrm>
            <a:off x="8434036" y="-452"/>
            <a:ext cx="3757966" cy="5631215"/>
            <a:chOff x="8434036" y="-452"/>
            <a:chExt cx="3757966" cy="5631215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04C37FB7-BE20-54FD-5133-4C4BAC085390}"/>
                </a:ext>
              </a:extLst>
            </p:cNvPr>
            <p:cNvSpPr/>
            <p:nvPr userDrawn="1"/>
          </p:nvSpPr>
          <p:spPr>
            <a:xfrm>
              <a:off x="9582612" y="490252"/>
              <a:ext cx="357890" cy="35789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>
                <a:lnSpc>
                  <a:spcPct val="90000"/>
                </a:lnSpc>
                <a:spcBef>
                  <a:spcPts val="200"/>
                </a:spcBef>
                <a:spcAft>
                  <a:spcPts val="200"/>
                </a:spcAft>
              </a:pPr>
              <a:endParaRPr lang="en-US" kern="100" err="1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2E5A2DC3-CDA1-5FC5-C589-EA59D7E011F2}"/>
                </a:ext>
              </a:extLst>
            </p:cNvPr>
            <p:cNvSpPr/>
            <p:nvPr userDrawn="1"/>
          </p:nvSpPr>
          <p:spPr>
            <a:xfrm>
              <a:off x="10179798" y="490252"/>
              <a:ext cx="357890" cy="35789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>
                <a:lnSpc>
                  <a:spcPct val="90000"/>
                </a:lnSpc>
                <a:spcBef>
                  <a:spcPts val="200"/>
                </a:spcBef>
                <a:spcAft>
                  <a:spcPts val="200"/>
                </a:spcAft>
              </a:pPr>
              <a:endParaRPr lang="en-US" kern="100" err="1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3B168E2A-9E3B-7437-41AE-4D39B3D66350}"/>
                </a:ext>
              </a:extLst>
            </p:cNvPr>
            <p:cNvSpPr/>
            <p:nvPr userDrawn="1"/>
          </p:nvSpPr>
          <p:spPr>
            <a:xfrm>
              <a:off x="11374170" y="490252"/>
              <a:ext cx="357890" cy="35789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>
                <a:lnSpc>
                  <a:spcPct val="90000"/>
                </a:lnSpc>
                <a:spcBef>
                  <a:spcPts val="200"/>
                </a:spcBef>
                <a:spcAft>
                  <a:spcPts val="200"/>
                </a:spcAft>
              </a:pPr>
              <a:endParaRPr lang="en-US" kern="100" err="1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8FD4833B-23A0-038B-8521-E9124F598E65}"/>
                </a:ext>
              </a:extLst>
            </p:cNvPr>
            <p:cNvSpPr/>
            <p:nvPr userDrawn="1"/>
          </p:nvSpPr>
          <p:spPr>
            <a:xfrm>
              <a:off x="11971357" y="490251"/>
              <a:ext cx="220645" cy="357892"/>
            </a:xfrm>
            <a:custGeom>
              <a:avLst/>
              <a:gdLst>
                <a:gd name="connsiteX0" fmla="*/ 178945 w 220645"/>
                <a:gd name="connsiteY0" fmla="*/ 0 h 357892"/>
                <a:gd name="connsiteX1" fmla="*/ 220645 w 220645"/>
                <a:gd name="connsiteY1" fmla="*/ 8419 h 357892"/>
                <a:gd name="connsiteX2" fmla="*/ 220645 w 220645"/>
                <a:gd name="connsiteY2" fmla="*/ 349473 h 357892"/>
                <a:gd name="connsiteX3" fmla="*/ 178945 w 220645"/>
                <a:gd name="connsiteY3" fmla="*/ 357892 h 357892"/>
                <a:gd name="connsiteX4" fmla="*/ 0 w 220645"/>
                <a:gd name="connsiteY4" fmla="*/ 178946 h 357892"/>
                <a:gd name="connsiteX5" fmla="*/ 178945 w 220645"/>
                <a:gd name="connsiteY5" fmla="*/ 0 h 357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0645" h="357892">
                  <a:moveTo>
                    <a:pt x="178945" y="0"/>
                  </a:moveTo>
                  <a:lnTo>
                    <a:pt x="220645" y="8419"/>
                  </a:lnTo>
                  <a:lnTo>
                    <a:pt x="220645" y="349473"/>
                  </a:lnTo>
                  <a:lnTo>
                    <a:pt x="178945" y="357892"/>
                  </a:lnTo>
                  <a:cubicBezTo>
                    <a:pt x="80116" y="357892"/>
                    <a:pt x="0" y="277775"/>
                    <a:pt x="0" y="178946"/>
                  </a:cubicBezTo>
                  <a:cubicBezTo>
                    <a:pt x="0" y="80117"/>
                    <a:pt x="80116" y="0"/>
                    <a:pt x="17894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200"/>
                </a:spcBef>
                <a:spcAft>
                  <a:spcPts val="200"/>
                </a:spcAft>
              </a:pPr>
              <a:endParaRPr lang="en-US" kern="100" err="1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9F2E8EC3-5669-488E-E398-AF9C67782DC0}"/>
                </a:ext>
              </a:extLst>
            </p:cNvPr>
            <p:cNvSpPr/>
            <p:nvPr userDrawn="1"/>
          </p:nvSpPr>
          <p:spPr>
            <a:xfrm>
              <a:off x="9582612" y="1088079"/>
              <a:ext cx="357890" cy="35789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>
                <a:lnSpc>
                  <a:spcPct val="90000"/>
                </a:lnSpc>
                <a:spcBef>
                  <a:spcPts val="200"/>
                </a:spcBef>
                <a:spcAft>
                  <a:spcPts val="200"/>
                </a:spcAft>
              </a:pPr>
              <a:endParaRPr lang="en-US" kern="100" err="1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8B13AFD2-551A-4747-BBEF-F2DB711B7566}"/>
                </a:ext>
              </a:extLst>
            </p:cNvPr>
            <p:cNvSpPr/>
            <p:nvPr userDrawn="1"/>
          </p:nvSpPr>
          <p:spPr>
            <a:xfrm>
              <a:off x="10179798" y="1088079"/>
              <a:ext cx="357890" cy="35789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>
                <a:lnSpc>
                  <a:spcPct val="90000"/>
                </a:lnSpc>
                <a:spcBef>
                  <a:spcPts val="200"/>
                </a:spcBef>
                <a:spcAft>
                  <a:spcPts val="200"/>
                </a:spcAft>
              </a:pPr>
              <a:endParaRPr lang="en-US" kern="100" err="1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E2A7B778-C57D-0995-F8A1-E0DFDACE6CAB}"/>
                </a:ext>
              </a:extLst>
            </p:cNvPr>
            <p:cNvSpPr/>
            <p:nvPr userDrawn="1"/>
          </p:nvSpPr>
          <p:spPr>
            <a:xfrm>
              <a:off x="10776984" y="1088079"/>
              <a:ext cx="357890" cy="35789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>
                <a:lnSpc>
                  <a:spcPct val="90000"/>
                </a:lnSpc>
                <a:spcBef>
                  <a:spcPts val="200"/>
                </a:spcBef>
                <a:spcAft>
                  <a:spcPts val="200"/>
                </a:spcAft>
              </a:pPr>
              <a:endParaRPr lang="en-US" kern="100" err="1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F651D6A4-4553-5F91-20A5-6D88D7EAC427}"/>
                </a:ext>
              </a:extLst>
            </p:cNvPr>
            <p:cNvSpPr/>
            <p:nvPr userDrawn="1"/>
          </p:nvSpPr>
          <p:spPr>
            <a:xfrm>
              <a:off x="11971357" y="1088078"/>
              <a:ext cx="220645" cy="357892"/>
            </a:xfrm>
            <a:custGeom>
              <a:avLst/>
              <a:gdLst>
                <a:gd name="connsiteX0" fmla="*/ 178945 w 220645"/>
                <a:gd name="connsiteY0" fmla="*/ 0 h 357892"/>
                <a:gd name="connsiteX1" fmla="*/ 220645 w 220645"/>
                <a:gd name="connsiteY1" fmla="*/ 8419 h 357892"/>
                <a:gd name="connsiteX2" fmla="*/ 220645 w 220645"/>
                <a:gd name="connsiteY2" fmla="*/ 349473 h 357892"/>
                <a:gd name="connsiteX3" fmla="*/ 178945 w 220645"/>
                <a:gd name="connsiteY3" fmla="*/ 357892 h 357892"/>
                <a:gd name="connsiteX4" fmla="*/ 0 w 220645"/>
                <a:gd name="connsiteY4" fmla="*/ 178946 h 357892"/>
                <a:gd name="connsiteX5" fmla="*/ 178945 w 220645"/>
                <a:gd name="connsiteY5" fmla="*/ 0 h 357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0645" h="357892">
                  <a:moveTo>
                    <a:pt x="178945" y="0"/>
                  </a:moveTo>
                  <a:lnTo>
                    <a:pt x="220645" y="8419"/>
                  </a:lnTo>
                  <a:lnTo>
                    <a:pt x="220645" y="349473"/>
                  </a:lnTo>
                  <a:lnTo>
                    <a:pt x="178945" y="357892"/>
                  </a:lnTo>
                  <a:cubicBezTo>
                    <a:pt x="80116" y="357892"/>
                    <a:pt x="0" y="277775"/>
                    <a:pt x="0" y="178946"/>
                  </a:cubicBezTo>
                  <a:cubicBezTo>
                    <a:pt x="0" y="80117"/>
                    <a:pt x="80116" y="0"/>
                    <a:pt x="17894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200"/>
                </a:spcBef>
                <a:spcAft>
                  <a:spcPts val="200"/>
                </a:spcAft>
              </a:pPr>
              <a:endParaRPr lang="en-US" kern="100" err="1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9BB6184A-D183-674F-DF40-472AC6BEE556}"/>
                </a:ext>
              </a:extLst>
            </p:cNvPr>
            <p:cNvSpPr/>
            <p:nvPr userDrawn="1"/>
          </p:nvSpPr>
          <p:spPr>
            <a:xfrm>
              <a:off x="9582612" y="1685907"/>
              <a:ext cx="357890" cy="357891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>
                <a:lnSpc>
                  <a:spcPct val="90000"/>
                </a:lnSpc>
                <a:spcBef>
                  <a:spcPts val="200"/>
                </a:spcBef>
                <a:spcAft>
                  <a:spcPts val="200"/>
                </a:spcAft>
              </a:pPr>
              <a:endParaRPr lang="en-US" kern="100" err="1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A115AC58-CC9C-CCA2-08EF-3FEAEE1681F9}"/>
                </a:ext>
              </a:extLst>
            </p:cNvPr>
            <p:cNvSpPr/>
            <p:nvPr userDrawn="1"/>
          </p:nvSpPr>
          <p:spPr>
            <a:xfrm>
              <a:off x="10179798" y="1685907"/>
              <a:ext cx="357890" cy="35789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>
                <a:lnSpc>
                  <a:spcPct val="90000"/>
                </a:lnSpc>
                <a:spcBef>
                  <a:spcPts val="200"/>
                </a:spcBef>
                <a:spcAft>
                  <a:spcPts val="200"/>
                </a:spcAft>
              </a:pPr>
              <a:endParaRPr lang="en-US" kern="100" err="1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30A1DE7E-015E-11FE-3240-E4A02E61567F}"/>
                </a:ext>
              </a:extLst>
            </p:cNvPr>
            <p:cNvSpPr/>
            <p:nvPr userDrawn="1"/>
          </p:nvSpPr>
          <p:spPr>
            <a:xfrm>
              <a:off x="10776984" y="1685907"/>
              <a:ext cx="357890" cy="35789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>
                <a:lnSpc>
                  <a:spcPct val="90000"/>
                </a:lnSpc>
                <a:spcBef>
                  <a:spcPts val="200"/>
                </a:spcBef>
                <a:spcAft>
                  <a:spcPts val="200"/>
                </a:spcAft>
              </a:pPr>
              <a:endParaRPr lang="en-US" kern="100" err="1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C4360F65-DC46-A71D-80E9-FB4014A8E27D}"/>
                </a:ext>
              </a:extLst>
            </p:cNvPr>
            <p:cNvSpPr/>
            <p:nvPr userDrawn="1"/>
          </p:nvSpPr>
          <p:spPr>
            <a:xfrm>
              <a:off x="11374170" y="1685907"/>
              <a:ext cx="357890" cy="35789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>
                <a:lnSpc>
                  <a:spcPct val="90000"/>
                </a:lnSpc>
                <a:spcBef>
                  <a:spcPts val="200"/>
                </a:spcBef>
                <a:spcAft>
                  <a:spcPts val="200"/>
                </a:spcAft>
              </a:pPr>
              <a:endParaRPr lang="en-US" kern="100" err="1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D0AD17E4-0B67-2822-8C0F-690D458D8282}"/>
                </a:ext>
              </a:extLst>
            </p:cNvPr>
            <p:cNvSpPr/>
            <p:nvPr userDrawn="1"/>
          </p:nvSpPr>
          <p:spPr>
            <a:xfrm>
              <a:off x="11971357" y="1685906"/>
              <a:ext cx="220645" cy="357892"/>
            </a:xfrm>
            <a:custGeom>
              <a:avLst/>
              <a:gdLst>
                <a:gd name="connsiteX0" fmla="*/ 178945 w 220645"/>
                <a:gd name="connsiteY0" fmla="*/ 0 h 357892"/>
                <a:gd name="connsiteX1" fmla="*/ 220645 w 220645"/>
                <a:gd name="connsiteY1" fmla="*/ 8419 h 357892"/>
                <a:gd name="connsiteX2" fmla="*/ 220645 w 220645"/>
                <a:gd name="connsiteY2" fmla="*/ 349473 h 357892"/>
                <a:gd name="connsiteX3" fmla="*/ 178945 w 220645"/>
                <a:gd name="connsiteY3" fmla="*/ 357892 h 357892"/>
                <a:gd name="connsiteX4" fmla="*/ 0 w 220645"/>
                <a:gd name="connsiteY4" fmla="*/ 178946 h 357892"/>
                <a:gd name="connsiteX5" fmla="*/ 178945 w 220645"/>
                <a:gd name="connsiteY5" fmla="*/ 0 h 357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0645" h="357892">
                  <a:moveTo>
                    <a:pt x="178945" y="0"/>
                  </a:moveTo>
                  <a:lnTo>
                    <a:pt x="220645" y="8419"/>
                  </a:lnTo>
                  <a:lnTo>
                    <a:pt x="220645" y="349473"/>
                  </a:lnTo>
                  <a:lnTo>
                    <a:pt x="178945" y="357892"/>
                  </a:lnTo>
                  <a:cubicBezTo>
                    <a:pt x="80116" y="357892"/>
                    <a:pt x="0" y="277775"/>
                    <a:pt x="0" y="178946"/>
                  </a:cubicBezTo>
                  <a:cubicBezTo>
                    <a:pt x="0" y="80117"/>
                    <a:pt x="80116" y="0"/>
                    <a:pt x="1789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200"/>
                </a:spcBef>
                <a:spcAft>
                  <a:spcPts val="200"/>
                </a:spcAft>
              </a:pPr>
              <a:endParaRPr lang="en-US" kern="100" err="1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7C355DD3-47BE-031D-E3A7-06872771C910}"/>
                </a:ext>
              </a:extLst>
            </p:cNvPr>
            <p:cNvSpPr/>
            <p:nvPr userDrawn="1"/>
          </p:nvSpPr>
          <p:spPr>
            <a:xfrm>
              <a:off x="9582612" y="2283734"/>
              <a:ext cx="357890" cy="35789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>
                <a:lnSpc>
                  <a:spcPct val="90000"/>
                </a:lnSpc>
                <a:spcBef>
                  <a:spcPts val="200"/>
                </a:spcBef>
                <a:spcAft>
                  <a:spcPts val="200"/>
                </a:spcAft>
              </a:pPr>
              <a:endParaRPr lang="en-US" kern="100" err="1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34B1A21B-37D3-EF62-7721-C2B7CB478F0B}"/>
                </a:ext>
              </a:extLst>
            </p:cNvPr>
            <p:cNvSpPr/>
            <p:nvPr userDrawn="1"/>
          </p:nvSpPr>
          <p:spPr>
            <a:xfrm>
              <a:off x="8985426" y="2283734"/>
              <a:ext cx="357890" cy="35789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>
                <a:lnSpc>
                  <a:spcPct val="90000"/>
                </a:lnSpc>
                <a:spcBef>
                  <a:spcPts val="200"/>
                </a:spcBef>
                <a:spcAft>
                  <a:spcPts val="200"/>
                </a:spcAft>
              </a:pPr>
              <a:endParaRPr lang="en-US" kern="100" err="1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A67828BC-C84D-6190-3BB9-E248686680D1}"/>
                </a:ext>
              </a:extLst>
            </p:cNvPr>
            <p:cNvSpPr/>
            <p:nvPr userDrawn="1"/>
          </p:nvSpPr>
          <p:spPr>
            <a:xfrm>
              <a:off x="10776984" y="2283734"/>
              <a:ext cx="357890" cy="357891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>
                <a:lnSpc>
                  <a:spcPct val="90000"/>
                </a:lnSpc>
                <a:spcBef>
                  <a:spcPts val="200"/>
                </a:spcBef>
                <a:spcAft>
                  <a:spcPts val="200"/>
                </a:spcAft>
              </a:pPr>
              <a:endParaRPr lang="en-US" kern="100" err="1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C64DF577-4CA2-B7CE-BA1A-BD894D706CAC}"/>
                </a:ext>
              </a:extLst>
            </p:cNvPr>
            <p:cNvSpPr/>
            <p:nvPr userDrawn="1"/>
          </p:nvSpPr>
          <p:spPr>
            <a:xfrm>
              <a:off x="11971357" y="2283733"/>
              <a:ext cx="220645" cy="357892"/>
            </a:xfrm>
            <a:custGeom>
              <a:avLst/>
              <a:gdLst>
                <a:gd name="connsiteX0" fmla="*/ 178945 w 220645"/>
                <a:gd name="connsiteY0" fmla="*/ 0 h 357892"/>
                <a:gd name="connsiteX1" fmla="*/ 220645 w 220645"/>
                <a:gd name="connsiteY1" fmla="*/ 8419 h 357892"/>
                <a:gd name="connsiteX2" fmla="*/ 220645 w 220645"/>
                <a:gd name="connsiteY2" fmla="*/ 349473 h 357892"/>
                <a:gd name="connsiteX3" fmla="*/ 178945 w 220645"/>
                <a:gd name="connsiteY3" fmla="*/ 357892 h 357892"/>
                <a:gd name="connsiteX4" fmla="*/ 0 w 220645"/>
                <a:gd name="connsiteY4" fmla="*/ 178946 h 357892"/>
                <a:gd name="connsiteX5" fmla="*/ 178945 w 220645"/>
                <a:gd name="connsiteY5" fmla="*/ 0 h 357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0645" h="357892">
                  <a:moveTo>
                    <a:pt x="178945" y="0"/>
                  </a:moveTo>
                  <a:lnTo>
                    <a:pt x="220645" y="8419"/>
                  </a:lnTo>
                  <a:lnTo>
                    <a:pt x="220645" y="349473"/>
                  </a:lnTo>
                  <a:lnTo>
                    <a:pt x="178945" y="357892"/>
                  </a:lnTo>
                  <a:cubicBezTo>
                    <a:pt x="80116" y="357892"/>
                    <a:pt x="0" y="277775"/>
                    <a:pt x="0" y="178946"/>
                  </a:cubicBezTo>
                  <a:cubicBezTo>
                    <a:pt x="0" y="80117"/>
                    <a:pt x="80116" y="0"/>
                    <a:pt x="17894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200"/>
                </a:spcBef>
                <a:spcAft>
                  <a:spcPts val="200"/>
                </a:spcAft>
              </a:pPr>
              <a:endParaRPr lang="en-US" kern="100" err="1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0A0BAB2E-C8F4-021D-D552-94EA8EE0A9EB}"/>
                </a:ext>
              </a:extLst>
            </p:cNvPr>
            <p:cNvSpPr/>
            <p:nvPr userDrawn="1"/>
          </p:nvSpPr>
          <p:spPr>
            <a:xfrm>
              <a:off x="9582612" y="2881562"/>
              <a:ext cx="357890" cy="357891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>
                <a:lnSpc>
                  <a:spcPct val="90000"/>
                </a:lnSpc>
                <a:spcBef>
                  <a:spcPts val="200"/>
                </a:spcBef>
                <a:spcAft>
                  <a:spcPts val="200"/>
                </a:spcAft>
              </a:pPr>
              <a:endParaRPr lang="en-US" kern="100" err="1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A37D568F-502D-61B9-3740-0417C8E3D6D5}"/>
                </a:ext>
              </a:extLst>
            </p:cNvPr>
            <p:cNvSpPr/>
            <p:nvPr userDrawn="1"/>
          </p:nvSpPr>
          <p:spPr>
            <a:xfrm>
              <a:off x="10179798" y="2881562"/>
              <a:ext cx="357890" cy="357891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>
                <a:lnSpc>
                  <a:spcPct val="90000"/>
                </a:lnSpc>
                <a:spcBef>
                  <a:spcPts val="200"/>
                </a:spcBef>
                <a:spcAft>
                  <a:spcPts val="200"/>
                </a:spcAft>
              </a:pPr>
              <a:endParaRPr lang="en-US" kern="100" err="1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C67F6C1C-4871-1A2E-5083-934718251D7E}"/>
                </a:ext>
              </a:extLst>
            </p:cNvPr>
            <p:cNvSpPr/>
            <p:nvPr userDrawn="1"/>
          </p:nvSpPr>
          <p:spPr>
            <a:xfrm>
              <a:off x="10776984" y="2881562"/>
              <a:ext cx="357890" cy="35789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>
                <a:lnSpc>
                  <a:spcPct val="90000"/>
                </a:lnSpc>
                <a:spcBef>
                  <a:spcPts val="200"/>
                </a:spcBef>
                <a:spcAft>
                  <a:spcPts val="200"/>
                </a:spcAft>
              </a:pPr>
              <a:endParaRPr lang="en-US" kern="100" err="1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89759010-06CC-9C9A-119C-680A5AC77EBC}"/>
                </a:ext>
              </a:extLst>
            </p:cNvPr>
            <p:cNvSpPr/>
            <p:nvPr userDrawn="1"/>
          </p:nvSpPr>
          <p:spPr>
            <a:xfrm>
              <a:off x="11374170" y="2881562"/>
              <a:ext cx="357890" cy="35789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>
                <a:lnSpc>
                  <a:spcPct val="90000"/>
                </a:lnSpc>
                <a:spcBef>
                  <a:spcPts val="200"/>
                </a:spcBef>
                <a:spcAft>
                  <a:spcPts val="200"/>
                </a:spcAft>
              </a:pPr>
              <a:endParaRPr lang="en-US" kern="100" err="1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87AB0288-AE32-F8E2-62C8-7460588ED7E9}"/>
                </a:ext>
              </a:extLst>
            </p:cNvPr>
            <p:cNvSpPr/>
            <p:nvPr userDrawn="1"/>
          </p:nvSpPr>
          <p:spPr>
            <a:xfrm>
              <a:off x="11971357" y="2881561"/>
              <a:ext cx="220645" cy="357892"/>
            </a:xfrm>
            <a:custGeom>
              <a:avLst/>
              <a:gdLst>
                <a:gd name="connsiteX0" fmla="*/ 178945 w 220645"/>
                <a:gd name="connsiteY0" fmla="*/ 0 h 357892"/>
                <a:gd name="connsiteX1" fmla="*/ 220645 w 220645"/>
                <a:gd name="connsiteY1" fmla="*/ 8419 h 357892"/>
                <a:gd name="connsiteX2" fmla="*/ 220645 w 220645"/>
                <a:gd name="connsiteY2" fmla="*/ 349473 h 357892"/>
                <a:gd name="connsiteX3" fmla="*/ 178945 w 220645"/>
                <a:gd name="connsiteY3" fmla="*/ 357892 h 357892"/>
                <a:gd name="connsiteX4" fmla="*/ 0 w 220645"/>
                <a:gd name="connsiteY4" fmla="*/ 178946 h 357892"/>
                <a:gd name="connsiteX5" fmla="*/ 178945 w 220645"/>
                <a:gd name="connsiteY5" fmla="*/ 0 h 357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0645" h="357892">
                  <a:moveTo>
                    <a:pt x="178945" y="0"/>
                  </a:moveTo>
                  <a:lnTo>
                    <a:pt x="220645" y="8419"/>
                  </a:lnTo>
                  <a:lnTo>
                    <a:pt x="220645" y="349473"/>
                  </a:lnTo>
                  <a:lnTo>
                    <a:pt x="178945" y="357892"/>
                  </a:lnTo>
                  <a:cubicBezTo>
                    <a:pt x="80116" y="357892"/>
                    <a:pt x="0" y="277775"/>
                    <a:pt x="0" y="178946"/>
                  </a:cubicBezTo>
                  <a:cubicBezTo>
                    <a:pt x="0" y="80117"/>
                    <a:pt x="80116" y="0"/>
                    <a:pt x="1789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200"/>
                </a:spcBef>
                <a:spcAft>
                  <a:spcPts val="200"/>
                </a:spcAft>
              </a:pPr>
              <a:endParaRPr lang="en-US" kern="100" err="1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EDD733B9-913C-6EB7-A6B7-81B5F40CB19C}"/>
                </a:ext>
              </a:extLst>
            </p:cNvPr>
            <p:cNvSpPr/>
            <p:nvPr userDrawn="1"/>
          </p:nvSpPr>
          <p:spPr>
            <a:xfrm>
              <a:off x="10179798" y="3479389"/>
              <a:ext cx="357890" cy="35789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>
                <a:lnSpc>
                  <a:spcPct val="90000"/>
                </a:lnSpc>
                <a:spcBef>
                  <a:spcPts val="200"/>
                </a:spcBef>
                <a:spcAft>
                  <a:spcPts val="200"/>
                </a:spcAft>
              </a:pPr>
              <a:endParaRPr lang="en-US" kern="100" err="1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AF6DB53C-A20D-1C85-F05B-E57F64F40DB2}"/>
                </a:ext>
              </a:extLst>
            </p:cNvPr>
            <p:cNvSpPr/>
            <p:nvPr userDrawn="1"/>
          </p:nvSpPr>
          <p:spPr>
            <a:xfrm>
              <a:off x="10776984" y="3479389"/>
              <a:ext cx="357890" cy="35789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>
                <a:lnSpc>
                  <a:spcPct val="90000"/>
                </a:lnSpc>
                <a:spcBef>
                  <a:spcPts val="200"/>
                </a:spcBef>
                <a:spcAft>
                  <a:spcPts val="200"/>
                </a:spcAft>
              </a:pPr>
              <a:endParaRPr lang="en-US" kern="100" err="1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837C7E40-6A10-EB18-AB86-38B1C957EC3D}"/>
                </a:ext>
              </a:extLst>
            </p:cNvPr>
            <p:cNvSpPr/>
            <p:nvPr userDrawn="1"/>
          </p:nvSpPr>
          <p:spPr>
            <a:xfrm>
              <a:off x="11374170" y="3479389"/>
              <a:ext cx="357890" cy="35789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>
                <a:lnSpc>
                  <a:spcPct val="90000"/>
                </a:lnSpc>
                <a:spcBef>
                  <a:spcPts val="200"/>
                </a:spcBef>
                <a:spcAft>
                  <a:spcPts val="200"/>
                </a:spcAft>
              </a:pPr>
              <a:endParaRPr lang="en-US" kern="100" err="1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F1251730-97DF-0864-85B2-6C8182361989}"/>
                </a:ext>
              </a:extLst>
            </p:cNvPr>
            <p:cNvSpPr/>
            <p:nvPr userDrawn="1"/>
          </p:nvSpPr>
          <p:spPr>
            <a:xfrm>
              <a:off x="11971357" y="3479388"/>
              <a:ext cx="220645" cy="357892"/>
            </a:xfrm>
            <a:custGeom>
              <a:avLst/>
              <a:gdLst>
                <a:gd name="connsiteX0" fmla="*/ 178945 w 220645"/>
                <a:gd name="connsiteY0" fmla="*/ 0 h 357892"/>
                <a:gd name="connsiteX1" fmla="*/ 220645 w 220645"/>
                <a:gd name="connsiteY1" fmla="*/ 8419 h 357892"/>
                <a:gd name="connsiteX2" fmla="*/ 220645 w 220645"/>
                <a:gd name="connsiteY2" fmla="*/ 349473 h 357892"/>
                <a:gd name="connsiteX3" fmla="*/ 178945 w 220645"/>
                <a:gd name="connsiteY3" fmla="*/ 357892 h 357892"/>
                <a:gd name="connsiteX4" fmla="*/ 0 w 220645"/>
                <a:gd name="connsiteY4" fmla="*/ 178946 h 357892"/>
                <a:gd name="connsiteX5" fmla="*/ 178945 w 220645"/>
                <a:gd name="connsiteY5" fmla="*/ 0 h 357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0645" h="357892">
                  <a:moveTo>
                    <a:pt x="178945" y="0"/>
                  </a:moveTo>
                  <a:lnTo>
                    <a:pt x="220645" y="8419"/>
                  </a:lnTo>
                  <a:lnTo>
                    <a:pt x="220645" y="349473"/>
                  </a:lnTo>
                  <a:lnTo>
                    <a:pt x="178945" y="357892"/>
                  </a:lnTo>
                  <a:cubicBezTo>
                    <a:pt x="80116" y="357892"/>
                    <a:pt x="0" y="277775"/>
                    <a:pt x="0" y="178946"/>
                  </a:cubicBezTo>
                  <a:cubicBezTo>
                    <a:pt x="0" y="80117"/>
                    <a:pt x="80116" y="0"/>
                    <a:pt x="1789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200"/>
                </a:spcBef>
                <a:spcAft>
                  <a:spcPts val="200"/>
                </a:spcAft>
              </a:pPr>
              <a:endParaRPr lang="en-US" kern="100" err="1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078640AF-D4BB-A089-0329-FCD2FAB7F5A9}"/>
                </a:ext>
              </a:extLst>
            </p:cNvPr>
            <p:cNvSpPr/>
            <p:nvPr userDrawn="1"/>
          </p:nvSpPr>
          <p:spPr>
            <a:xfrm>
              <a:off x="10179798" y="4077217"/>
              <a:ext cx="357890" cy="35789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>
                <a:lnSpc>
                  <a:spcPct val="90000"/>
                </a:lnSpc>
                <a:spcBef>
                  <a:spcPts val="200"/>
                </a:spcBef>
                <a:spcAft>
                  <a:spcPts val="200"/>
                </a:spcAft>
              </a:pPr>
              <a:endParaRPr lang="en-US" kern="100" err="1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4C5AC63D-8F14-1502-9D35-8C5A05169352}"/>
                </a:ext>
              </a:extLst>
            </p:cNvPr>
            <p:cNvSpPr/>
            <p:nvPr userDrawn="1"/>
          </p:nvSpPr>
          <p:spPr>
            <a:xfrm>
              <a:off x="11374170" y="4077217"/>
              <a:ext cx="357890" cy="35789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>
                <a:lnSpc>
                  <a:spcPct val="90000"/>
                </a:lnSpc>
                <a:spcBef>
                  <a:spcPts val="200"/>
                </a:spcBef>
                <a:spcAft>
                  <a:spcPts val="200"/>
                </a:spcAft>
              </a:pPr>
              <a:endParaRPr lang="en-US" kern="100" err="1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FE95DE58-1B70-39D0-3812-04CC7C4E03BA}"/>
                </a:ext>
              </a:extLst>
            </p:cNvPr>
            <p:cNvSpPr/>
            <p:nvPr userDrawn="1"/>
          </p:nvSpPr>
          <p:spPr>
            <a:xfrm>
              <a:off x="11971357" y="4077216"/>
              <a:ext cx="220645" cy="357892"/>
            </a:xfrm>
            <a:custGeom>
              <a:avLst/>
              <a:gdLst>
                <a:gd name="connsiteX0" fmla="*/ 178945 w 220645"/>
                <a:gd name="connsiteY0" fmla="*/ 0 h 357892"/>
                <a:gd name="connsiteX1" fmla="*/ 220645 w 220645"/>
                <a:gd name="connsiteY1" fmla="*/ 8419 h 357892"/>
                <a:gd name="connsiteX2" fmla="*/ 220645 w 220645"/>
                <a:gd name="connsiteY2" fmla="*/ 349473 h 357892"/>
                <a:gd name="connsiteX3" fmla="*/ 178945 w 220645"/>
                <a:gd name="connsiteY3" fmla="*/ 357892 h 357892"/>
                <a:gd name="connsiteX4" fmla="*/ 0 w 220645"/>
                <a:gd name="connsiteY4" fmla="*/ 178946 h 357892"/>
                <a:gd name="connsiteX5" fmla="*/ 178945 w 220645"/>
                <a:gd name="connsiteY5" fmla="*/ 0 h 357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0645" h="357892">
                  <a:moveTo>
                    <a:pt x="178945" y="0"/>
                  </a:moveTo>
                  <a:lnTo>
                    <a:pt x="220645" y="8419"/>
                  </a:lnTo>
                  <a:lnTo>
                    <a:pt x="220645" y="349473"/>
                  </a:lnTo>
                  <a:lnTo>
                    <a:pt x="178945" y="357892"/>
                  </a:lnTo>
                  <a:cubicBezTo>
                    <a:pt x="80116" y="357892"/>
                    <a:pt x="0" y="277775"/>
                    <a:pt x="0" y="178946"/>
                  </a:cubicBezTo>
                  <a:cubicBezTo>
                    <a:pt x="0" y="80117"/>
                    <a:pt x="80116" y="0"/>
                    <a:pt x="1789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200"/>
                </a:spcBef>
                <a:spcAft>
                  <a:spcPts val="200"/>
                </a:spcAft>
              </a:pPr>
              <a:endParaRPr lang="en-US" kern="100" err="1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32166C52-54C9-9A07-83ED-5D60285435E9}"/>
                </a:ext>
              </a:extLst>
            </p:cNvPr>
            <p:cNvSpPr/>
            <p:nvPr userDrawn="1"/>
          </p:nvSpPr>
          <p:spPr>
            <a:xfrm>
              <a:off x="10776984" y="4675045"/>
              <a:ext cx="357890" cy="35789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>
                <a:lnSpc>
                  <a:spcPct val="90000"/>
                </a:lnSpc>
                <a:spcBef>
                  <a:spcPts val="200"/>
                </a:spcBef>
                <a:spcAft>
                  <a:spcPts val="200"/>
                </a:spcAft>
              </a:pPr>
              <a:endParaRPr lang="en-US" kern="100" err="1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DAB31253-50CC-605E-7F9A-DCB4B6F7C83E}"/>
                </a:ext>
              </a:extLst>
            </p:cNvPr>
            <p:cNvSpPr/>
            <p:nvPr userDrawn="1"/>
          </p:nvSpPr>
          <p:spPr>
            <a:xfrm>
              <a:off x="11374170" y="4675045"/>
              <a:ext cx="357890" cy="35789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>
                <a:lnSpc>
                  <a:spcPct val="90000"/>
                </a:lnSpc>
                <a:spcBef>
                  <a:spcPts val="200"/>
                </a:spcBef>
                <a:spcAft>
                  <a:spcPts val="200"/>
                </a:spcAft>
              </a:pPr>
              <a:endParaRPr lang="en-US" kern="100" err="1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C330B9EE-F022-07D6-AD15-1918B1D1D31F}"/>
                </a:ext>
              </a:extLst>
            </p:cNvPr>
            <p:cNvSpPr/>
            <p:nvPr userDrawn="1"/>
          </p:nvSpPr>
          <p:spPr>
            <a:xfrm>
              <a:off x="11971357" y="4675044"/>
              <a:ext cx="220645" cy="357892"/>
            </a:xfrm>
            <a:custGeom>
              <a:avLst/>
              <a:gdLst>
                <a:gd name="connsiteX0" fmla="*/ 178945 w 220645"/>
                <a:gd name="connsiteY0" fmla="*/ 0 h 357892"/>
                <a:gd name="connsiteX1" fmla="*/ 220645 w 220645"/>
                <a:gd name="connsiteY1" fmla="*/ 8419 h 357892"/>
                <a:gd name="connsiteX2" fmla="*/ 220645 w 220645"/>
                <a:gd name="connsiteY2" fmla="*/ 349473 h 357892"/>
                <a:gd name="connsiteX3" fmla="*/ 178945 w 220645"/>
                <a:gd name="connsiteY3" fmla="*/ 357892 h 357892"/>
                <a:gd name="connsiteX4" fmla="*/ 0 w 220645"/>
                <a:gd name="connsiteY4" fmla="*/ 178946 h 357892"/>
                <a:gd name="connsiteX5" fmla="*/ 178945 w 220645"/>
                <a:gd name="connsiteY5" fmla="*/ 0 h 357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0645" h="357892">
                  <a:moveTo>
                    <a:pt x="178945" y="0"/>
                  </a:moveTo>
                  <a:lnTo>
                    <a:pt x="220645" y="8419"/>
                  </a:lnTo>
                  <a:lnTo>
                    <a:pt x="220645" y="349473"/>
                  </a:lnTo>
                  <a:lnTo>
                    <a:pt x="178945" y="357892"/>
                  </a:lnTo>
                  <a:cubicBezTo>
                    <a:pt x="80116" y="357892"/>
                    <a:pt x="0" y="277775"/>
                    <a:pt x="0" y="178946"/>
                  </a:cubicBezTo>
                  <a:cubicBezTo>
                    <a:pt x="0" y="80117"/>
                    <a:pt x="80116" y="0"/>
                    <a:pt x="17894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200"/>
                </a:spcBef>
                <a:spcAft>
                  <a:spcPts val="200"/>
                </a:spcAft>
              </a:pPr>
              <a:endParaRPr lang="en-US" kern="100" err="1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5DBBB3AA-67DB-964C-7349-047074FF2C62}"/>
                </a:ext>
              </a:extLst>
            </p:cNvPr>
            <p:cNvSpPr/>
            <p:nvPr userDrawn="1"/>
          </p:nvSpPr>
          <p:spPr>
            <a:xfrm>
              <a:off x="11374170" y="5272872"/>
              <a:ext cx="357890" cy="35789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>
                <a:lnSpc>
                  <a:spcPct val="90000"/>
                </a:lnSpc>
                <a:spcBef>
                  <a:spcPts val="200"/>
                </a:spcBef>
                <a:spcAft>
                  <a:spcPts val="200"/>
                </a:spcAft>
              </a:pPr>
              <a:endParaRPr lang="en-US" kern="100" err="1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F9544533-B9B8-2878-0653-C469972110FE}"/>
                </a:ext>
              </a:extLst>
            </p:cNvPr>
            <p:cNvSpPr/>
            <p:nvPr userDrawn="1"/>
          </p:nvSpPr>
          <p:spPr>
            <a:xfrm>
              <a:off x="9582612" y="-452"/>
              <a:ext cx="357890" cy="250768"/>
            </a:xfrm>
            <a:custGeom>
              <a:avLst/>
              <a:gdLst>
                <a:gd name="connsiteX0" fmla="*/ 15524 w 357890"/>
                <a:gd name="connsiteY0" fmla="*/ 0 h 250768"/>
                <a:gd name="connsiteX1" fmla="*/ 342366 w 357890"/>
                <a:gd name="connsiteY1" fmla="*/ 0 h 250768"/>
                <a:gd name="connsiteX2" fmla="*/ 343828 w 357890"/>
                <a:gd name="connsiteY2" fmla="*/ 2168 h 250768"/>
                <a:gd name="connsiteX3" fmla="*/ 357890 w 357890"/>
                <a:gd name="connsiteY3" fmla="*/ 71822 h 250768"/>
                <a:gd name="connsiteX4" fmla="*/ 178945 w 357890"/>
                <a:gd name="connsiteY4" fmla="*/ 250768 h 250768"/>
                <a:gd name="connsiteX5" fmla="*/ 0 w 357890"/>
                <a:gd name="connsiteY5" fmla="*/ 71822 h 250768"/>
                <a:gd name="connsiteX6" fmla="*/ 14062 w 357890"/>
                <a:gd name="connsiteY6" fmla="*/ 2168 h 250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7890" h="250768">
                  <a:moveTo>
                    <a:pt x="15524" y="0"/>
                  </a:moveTo>
                  <a:lnTo>
                    <a:pt x="342366" y="0"/>
                  </a:lnTo>
                  <a:lnTo>
                    <a:pt x="343828" y="2168"/>
                  </a:lnTo>
                  <a:cubicBezTo>
                    <a:pt x="352883" y="23577"/>
                    <a:pt x="357890" y="47115"/>
                    <a:pt x="357890" y="71822"/>
                  </a:cubicBezTo>
                  <a:cubicBezTo>
                    <a:pt x="357890" y="170651"/>
                    <a:pt x="277774" y="250768"/>
                    <a:pt x="178945" y="250768"/>
                  </a:cubicBezTo>
                  <a:cubicBezTo>
                    <a:pt x="80116" y="250768"/>
                    <a:pt x="0" y="170651"/>
                    <a:pt x="0" y="71822"/>
                  </a:cubicBezTo>
                  <a:cubicBezTo>
                    <a:pt x="0" y="47115"/>
                    <a:pt x="5007" y="23577"/>
                    <a:pt x="14062" y="216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200"/>
                </a:spcBef>
                <a:spcAft>
                  <a:spcPts val="200"/>
                </a:spcAft>
              </a:pPr>
              <a:endParaRPr lang="en-US" kern="100" err="1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61C2059B-5076-94C4-9B0F-D071EC8761B4}"/>
                </a:ext>
              </a:extLst>
            </p:cNvPr>
            <p:cNvSpPr/>
            <p:nvPr userDrawn="1"/>
          </p:nvSpPr>
          <p:spPr>
            <a:xfrm>
              <a:off x="10179798" y="-452"/>
              <a:ext cx="357890" cy="250768"/>
            </a:xfrm>
            <a:custGeom>
              <a:avLst/>
              <a:gdLst>
                <a:gd name="connsiteX0" fmla="*/ 15524 w 357890"/>
                <a:gd name="connsiteY0" fmla="*/ 0 h 250768"/>
                <a:gd name="connsiteX1" fmla="*/ 342366 w 357890"/>
                <a:gd name="connsiteY1" fmla="*/ 0 h 250768"/>
                <a:gd name="connsiteX2" fmla="*/ 343828 w 357890"/>
                <a:gd name="connsiteY2" fmla="*/ 2168 h 250768"/>
                <a:gd name="connsiteX3" fmla="*/ 357890 w 357890"/>
                <a:gd name="connsiteY3" fmla="*/ 71822 h 250768"/>
                <a:gd name="connsiteX4" fmla="*/ 178945 w 357890"/>
                <a:gd name="connsiteY4" fmla="*/ 250768 h 250768"/>
                <a:gd name="connsiteX5" fmla="*/ 0 w 357890"/>
                <a:gd name="connsiteY5" fmla="*/ 71822 h 250768"/>
                <a:gd name="connsiteX6" fmla="*/ 14062 w 357890"/>
                <a:gd name="connsiteY6" fmla="*/ 2168 h 250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7890" h="250768">
                  <a:moveTo>
                    <a:pt x="15524" y="0"/>
                  </a:moveTo>
                  <a:lnTo>
                    <a:pt x="342366" y="0"/>
                  </a:lnTo>
                  <a:lnTo>
                    <a:pt x="343828" y="2168"/>
                  </a:lnTo>
                  <a:cubicBezTo>
                    <a:pt x="352883" y="23577"/>
                    <a:pt x="357890" y="47115"/>
                    <a:pt x="357890" y="71822"/>
                  </a:cubicBezTo>
                  <a:cubicBezTo>
                    <a:pt x="357890" y="170651"/>
                    <a:pt x="277774" y="250768"/>
                    <a:pt x="178945" y="250768"/>
                  </a:cubicBezTo>
                  <a:cubicBezTo>
                    <a:pt x="80116" y="250768"/>
                    <a:pt x="0" y="170651"/>
                    <a:pt x="0" y="71822"/>
                  </a:cubicBezTo>
                  <a:cubicBezTo>
                    <a:pt x="0" y="47115"/>
                    <a:pt x="5007" y="23577"/>
                    <a:pt x="14062" y="216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200"/>
                </a:spcBef>
                <a:spcAft>
                  <a:spcPts val="200"/>
                </a:spcAft>
              </a:pPr>
              <a:endParaRPr lang="en-US" kern="100" err="1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B2B9146B-FA1E-4250-A50E-77104DCE2ADD}"/>
                </a:ext>
              </a:extLst>
            </p:cNvPr>
            <p:cNvSpPr/>
            <p:nvPr userDrawn="1"/>
          </p:nvSpPr>
          <p:spPr>
            <a:xfrm>
              <a:off x="8985426" y="-452"/>
              <a:ext cx="357890" cy="250768"/>
            </a:xfrm>
            <a:custGeom>
              <a:avLst/>
              <a:gdLst>
                <a:gd name="connsiteX0" fmla="*/ 15524 w 357890"/>
                <a:gd name="connsiteY0" fmla="*/ 0 h 250768"/>
                <a:gd name="connsiteX1" fmla="*/ 342366 w 357890"/>
                <a:gd name="connsiteY1" fmla="*/ 0 h 250768"/>
                <a:gd name="connsiteX2" fmla="*/ 343828 w 357890"/>
                <a:gd name="connsiteY2" fmla="*/ 2168 h 250768"/>
                <a:gd name="connsiteX3" fmla="*/ 357890 w 357890"/>
                <a:gd name="connsiteY3" fmla="*/ 71822 h 250768"/>
                <a:gd name="connsiteX4" fmla="*/ 178945 w 357890"/>
                <a:gd name="connsiteY4" fmla="*/ 250768 h 250768"/>
                <a:gd name="connsiteX5" fmla="*/ 0 w 357890"/>
                <a:gd name="connsiteY5" fmla="*/ 71822 h 250768"/>
                <a:gd name="connsiteX6" fmla="*/ 14062 w 357890"/>
                <a:gd name="connsiteY6" fmla="*/ 2168 h 250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7890" h="250768">
                  <a:moveTo>
                    <a:pt x="15524" y="0"/>
                  </a:moveTo>
                  <a:lnTo>
                    <a:pt x="342366" y="0"/>
                  </a:lnTo>
                  <a:lnTo>
                    <a:pt x="343828" y="2168"/>
                  </a:lnTo>
                  <a:cubicBezTo>
                    <a:pt x="352883" y="23577"/>
                    <a:pt x="357890" y="47115"/>
                    <a:pt x="357890" y="71822"/>
                  </a:cubicBezTo>
                  <a:cubicBezTo>
                    <a:pt x="357890" y="170651"/>
                    <a:pt x="277774" y="250768"/>
                    <a:pt x="178945" y="250768"/>
                  </a:cubicBezTo>
                  <a:cubicBezTo>
                    <a:pt x="80116" y="250768"/>
                    <a:pt x="0" y="170651"/>
                    <a:pt x="0" y="71822"/>
                  </a:cubicBezTo>
                  <a:cubicBezTo>
                    <a:pt x="0" y="47115"/>
                    <a:pt x="5007" y="23577"/>
                    <a:pt x="14062" y="216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200"/>
                </a:spcBef>
                <a:spcAft>
                  <a:spcPts val="200"/>
                </a:spcAft>
              </a:pPr>
              <a:endParaRPr lang="en-US" kern="100" err="1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62C22C43-9679-F8E8-A8C8-BABEFA005639}"/>
                </a:ext>
              </a:extLst>
            </p:cNvPr>
            <p:cNvSpPr/>
            <p:nvPr userDrawn="1"/>
          </p:nvSpPr>
          <p:spPr>
            <a:xfrm>
              <a:off x="10776984" y="-452"/>
              <a:ext cx="357890" cy="250768"/>
            </a:xfrm>
            <a:custGeom>
              <a:avLst/>
              <a:gdLst>
                <a:gd name="connsiteX0" fmla="*/ 15524 w 357890"/>
                <a:gd name="connsiteY0" fmla="*/ 0 h 250768"/>
                <a:gd name="connsiteX1" fmla="*/ 342366 w 357890"/>
                <a:gd name="connsiteY1" fmla="*/ 0 h 250768"/>
                <a:gd name="connsiteX2" fmla="*/ 343828 w 357890"/>
                <a:gd name="connsiteY2" fmla="*/ 2168 h 250768"/>
                <a:gd name="connsiteX3" fmla="*/ 357890 w 357890"/>
                <a:gd name="connsiteY3" fmla="*/ 71822 h 250768"/>
                <a:gd name="connsiteX4" fmla="*/ 178945 w 357890"/>
                <a:gd name="connsiteY4" fmla="*/ 250768 h 250768"/>
                <a:gd name="connsiteX5" fmla="*/ 0 w 357890"/>
                <a:gd name="connsiteY5" fmla="*/ 71822 h 250768"/>
                <a:gd name="connsiteX6" fmla="*/ 14062 w 357890"/>
                <a:gd name="connsiteY6" fmla="*/ 2168 h 250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7890" h="250768">
                  <a:moveTo>
                    <a:pt x="15524" y="0"/>
                  </a:moveTo>
                  <a:lnTo>
                    <a:pt x="342366" y="0"/>
                  </a:lnTo>
                  <a:lnTo>
                    <a:pt x="343828" y="2168"/>
                  </a:lnTo>
                  <a:cubicBezTo>
                    <a:pt x="352883" y="23577"/>
                    <a:pt x="357890" y="47115"/>
                    <a:pt x="357890" y="71822"/>
                  </a:cubicBezTo>
                  <a:cubicBezTo>
                    <a:pt x="357890" y="170651"/>
                    <a:pt x="277774" y="250768"/>
                    <a:pt x="178945" y="250768"/>
                  </a:cubicBezTo>
                  <a:cubicBezTo>
                    <a:pt x="80116" y="250768"/>
                    <a:pt x="0" y="170651"/>
                    <a:pt x="0" y="71822"/>
                  </a:cubicBezTo>
                  <a:cubicBezTo>
                    <a:pt x="0" y="47115"/>
                    <a:pt x="5007" y="23577"/>
                    <a:pt x="14062" y="21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200"/>
                </a:spcBef>
                <a:spcAft>
                  <a:spcPts val="200"/>
                </a:spcAft>
              </a:pPr>
              <a:endParaRPr lang="en-US" kern="100" err="1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CB7D35C3-F817-D56D-9450-3B0A6BCA26BD}"/>
                </a:ext>
              </a:extLst>
            </p:cNvPr>
            <p:cNvSpPr/>
            <p:nvPr userDrawn="1"/>
          </p:nvSpPr>
          <p:spPr>
            <a:xfrm>
              <a:off x="11374170" y="-452"/>
              <a:ext cx="357890" cy="250768"/>
            </a:xfrm>
            <a:custGeom>
              <a:avLst/>
              <a:gdLst>
                <a:gd name="connsiteX0" fmla="*/ 15524 w 357890"/>
                <a:gd name="connsiteY0" fmla="*/ 0 h 250768"/>
                <a:gd name="connsiteX1" fmla="*/ 342366 w 357890"/>
                <a:gd name="connsiteY1" fmla="*/ 0 h 250768"/>
                <a:gd name="connsiteX2" fmla="*/ 343828 w 357890"/>
                <a:gd name="connsiteY2" fmla="*/ 2168 h 250768"/>
                <a:gd name="connsiteX3" fmla="*/ 357890 w 357890"/>
                <a:gd name="connsiteY3" fmla="*/ 71822 h 250768"/>
                <a:gd name="connsiteX4" fmla="*/ 178945 w 357890"/>
                <a:gd name="connsiteY4" fmla="*/ 250768 h 250768"/>
                <a:gd name="connsiteX5" fmla="*/ 0 w 357890"/>
                <a:gd name="connsiteY5" fmla="*/ 71822 h 250768"/>
                <a:gd name="connsiteX6" fmla="*/ 14062 w 357890"/>
                <a:gd name="connsiteY6" fmla="*/ 2168 h 250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7890" h="250768">
                  <a:moveTo>
                    <a:pt x="15524" y="0"/>
                  </a:moveTo>
                  <a:lnTo>
                    <a:pt x="342366" y="0"/>
                  </a:lnTo>
                  <a:lnTo>
                    <a:pt x="343828" y="2168"/>
                  </a:lnTo>
                  <a:cubicBezTo>
                    <a:pt x="352883" y="23577"/>
                    <a:pt x="357890" y="47115"/>
                    <a:pt x="357890" y="71822"/>
                  </a:cubicBezTo>
                  <a:cubicBezTo>
                    <a:pt x="357890" y="170651"/>
                    <a:pt x="277774" y="250768"/>
                    <a:pt x="178945" y="250768"/>
                  </a:cubicBezTo>
                  <a:cubicBezTo>
                    <a:pt x="80116" y="250768"/>
                    <a:pt x="0" y="170651"/>
                    <a:pt x="0" y="71822"/>
                  </a:cubicBezTo>
                  <a:cubicBezTo>
                    <a:pt x="0" y="47115"/>
                    <a:pt x="5007" y="23577"/>
                    <a:pt x="14062" y="21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200"/>
                </a:spcBef>
                <a:spcAft>
                  <a:spcPts val="200"/>
                </a:spcAft>
              </a:pPr>
              <a:endParaRPr lang="en-US" kern="100" err="1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634D209A-6152-8FA9-0BF3-B55AE5FD0445}"/>
                </a:ext>
              </a:extLst>
            </p:cNvPr>
            <p:cNvSpPr/>
            <p:nvPr userDrawn="1"/>
          </p:nvSpPr>
          <p:spPr>
            <a:xfrm>
              <a:off x="11971357" y="-452"/>
              <a:ext cx="220645" cy="250768"/>
            </a:xfrm>
            <a:custGeom>
              <a:avLst/>
              <a:gdLst>
                <a:gd name="connsiteX0" fmla="*/ 15524 w 220645"/>
                <a:gd name="connsiteY0" fmla="*/ 0 h 250768"/>
                <a:gd name="connsiteX1" fmla="*/ 220645 w 220645"/>
                <a:gd name="connsiteY1" fmla="*/ 0 h 250768"/>
                <a:gd name="connsiteX2" fmla="*/ 220645 w 220645"/>
                <a:gd name="connsiteY2" fmla="*/ 242349 h 250768"/>
                <a:gd name="connsiteX3" fmla="*/ 178945 w 220645"/>
                <a:gd name="connsiteY3" fmla="*/ 250768 h 250768"/>
                <a:gd name="connsiteX4" fmla="*/ 0 w 220645"/>
                <a:gd name="connsiteY4" fmla="*/ 71822 h 250768"/>
                <a:gd name="connsiteX5" fmla="*/ 14062 w 220645"/>
                <a:gd name="connsiteY5" fmla="*/ 2168 h 250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0645" h="250768">
                  <a:moveTo>
                    <a:pt x="15524" y="0"/>
                  </a:moveTo>
                  <a:lnTo>
                    <a:pt x="220645" y="0"/>
                  </a:lnTo>
                  <a:lnTo>
                    <a:pt x="220645" y="242349"/>
                  </a:lnTo>
                  <a:lnTo>
                    <a:pt x="178945" y="250768"/>
                  </a:lnTo>
                  <a:cubicBezTo>
                    <a:pt x="80116" y="250768"/>
                    <a:pt x="0" y="170651"/>
                    <a:pt x="0" y="71822"/>
                  </a:cubicBezTo>
                  <a:cubicBezTo>
                    <a:pt x="0" y="47115"/>
                    <a:pt x="5007" y="23577"/>
                    <a:pt x="14062" y="216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200"/>
                </a:spcBef>
                <a:spcAft>
                  <a:spcPts val="200"/>
                </a:spcAft>
              </a:pPr>
              <a:endParaRPr lang="en-US" kern="100" err="1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2681160F-95B0-290B-06BF-E3F8639910BA}"/>
                </a:ext>
              </a:extLst>
            </p:cNvPr>
            <p:cNvSpPr/>
            <p:nvPr userDrawn="1"/>
          </p:nvSpPr>
          <p:spPr>
            <a:xfrm>
              <a:off x="8985426" y="490252"/>
              <a:ext cx="357890" cy="35789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>
                <a:lnSpc>
                  <a:spcPct val="90000"/>
                </a:lnSpc>
                <a:spcBef>
                  <a:spcPts val="200"/>
                </a:spcBef>
                <a:spcAft>
                  <a:spcPts val="200"/>
                </a:spcAft>
              </a:pPr>
              <a:endParaRPr lang="en-US" kern="100" err="1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0970FDAB-F0DE-12BA-681D-6EA757BBD401}"/>
                </a:ext>
              </a:extLst>
            </p:cNvPr>
            <p:cNvSpPr/>
            <p:nvPr userDrawn="1"/>
          </p:nvSpPr>
          <p:spPr>
            <a:xfrm>
              <a:off x="8434036" y="-452"/>
              <a:ext cx="357890" cy="250768"/>
            </a:xfrm>
            <a:custGeom>
              <a:avLst/>
              <a:gdLst>
                <a:gd name="connsiteX0" fmla="*/ 15524 w 357890"/>
                <a:gd name="connsiteY0" fmla="*/ 0 h 250768"/>
                <a:gd name="connsiteX1" fmla="*/ 342366 w 357890"/>
                <a:gd name="connsiteY1" fmla="*/ 0 h 250768"/>
                <a:gd name="connsiteX2" fmla="*/ 343828 w 357890"/>
                <a:gd name="connsiteY2" fmla="*/ 2168 h 250768"/>
                <a:gd name="connsiteX3" fmla="*/ 357890 w 357890"/>
                <a:gd name="connsiteY3" fmla="*/ 71822 h 250768"/>
                <a:gd name="connsiteX4" fmla="*/ 178945 w 357890"/>
                <a:gd name="connsiteY4" fmla="*/ 250768 h 250768"/>
                <a:gd name="connsiteX5" fmla="*/ 0 w 357890"/>
                <a:gd name="connsiteY5" fmla="*/ 71822 h 250768"/>
                <a:gd name="connsiteX6" fmla="*/ 14062 w 357890"/>
                <a:gd name="connsiteY6" fmla="*/ 2168 h 250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7890" h="250768">
                  <a:moveTo>
                    <a:pt x="15524" y="0"/>
                  </a:moveTo>
                  <a:lnTo>
                    <a:pt x="342366" y="0"/>
                  </a:lnTo>
                  <a:lnTo>
                    <a:pt x="343828" y="2168"/>
                  </a:lnTo>
                  <a:cubicBezTo>
                    <a:pt x="352883" y="23577"/>
                    <a:pt x="357890" y="47115"/>
                    <a:pt x="357890" y="71822"/>
                  </a:cubicBezTo>
                  <a:cubicBezTo>
                    <a:pt x="357890" y="170651"/>
                    <a:pt x="277774" y="250768"/>
                    <a:pt x="178945" y="250768"/>
                  </a:cubicBezTo>
                  <a:cubicBezTo>
                    <a:pt x="80116" y="250768"/>
                    <a:pt x="0" y="170651"/>
                    <a:pt x="0" y="71822"/>
                  </a:cubicBezTo>
                  <a:cubicBezTo>
                    <a:pt x="0" y="47115"/>
                    <a:pt x="5007" y="23577"/>
                    <a:pt x="14062" y="216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200"/>
                </a:spcBef>
                <a:spcAft>
                  <a:spcPts val="200"/>
                </a:spcAft>
              </a:pPr>
              <a:endParaRPr lang="en-US" kern="100" err="1">
                <a:solidFill>
                  <a:schemeClr val="bg1"/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547474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-line title with subhead: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47D26ED-DCAC-784D-8FBF-7B4971D8AD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967112"/>
            <a:ext cx="5463540" cy="4325738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AF362B3D-2ED9-9544-AB97-326723A5E00A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6268212" y="1967112"/>
            <a:ext cx="5463540" cy="4325738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8074E31-D111-4E4A-BFED-12CF43E6D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4552" cy="46634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AFE581CB-9630-442F-9F85-5B73CB1A9789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457200" y="876632"/>
            <a:ext cx="11274552" cy="373436"/>
          </a:xfrm>
          <a:prstGeom prst="rect">
            <a:avLst/>
          </a:prstGeom>
        </p:spPr>
        <p:txBody>
          <a:bodyPr wrap="square" lIns="0" anchor="t">
            <a:sp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None/>
              <a:defRPr lang="en-US" sz="1800" kern="1200" spc="-2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>
              <a:buNone/>
              <a:defRPr lang="en-US" sz="1800" b="1" kern="100" cap="all" spc="50" baseline="0" dirty="0" smtClean="0">
                <a:solidFill>
                  <a:srgbClr val="7D7D7D"/>
                </a:solidFill>
                <a:latin typeface="Arial Narrow" panose="020B0606020202030204" pitchFamily="34" charset="0"/>
                <a:ea typeface="+mn-ea"/>
                <a:cs typeface="Arial" panose="020B0604020202020204" pitchFamily="34" charset="0"/>
              </a:defRPr>
            </a:lvl2pPr>
            <a:lvl3pPr marL="0" indent="0">
              <a:buNone/>
              <a:defRPr lang="en-US" sz="1800" b="1" kern="100" cap="all" spc="50" baseline="0" dirty="0" smtClean="0">
                <a:solidFill>
                  <a:srgbClr val="7D7D7D"/>
                </a:solidFill>
                <a:latin typeface="Arial Narrow" panose="020B0606020202030204" pitchFamily="34" charset="0"/>
                <a:ea typeface="+mn-ea"/>
                <a:cs typeface="Arial" panose="020B0604020202020204" pitchFamily="34" charset="0"/>
              </a:defRPr>
            </a:lvl3pPr>
            <a:lvl4pPr marL="0" indent="0">
              <a:buNone/>
              <a:defRPr lang="en-US" sz="1800" b="1" kern="100" cap="all" spc="50" baseline="0" dirty="0">
                <a:solidFill>
                  <a:srgbClr val="7D7D7D"/>
                </a:solidFill>
                <a:latin typeface="Arial Narrow" panose="020B0606020202030204" pitchFamily="34" charset="0"/>
                <a:ea typeface="+mn-ea"/>
                <a:cs typeface="Arial" panose="020B0604020202020204" pitchFamily="34" charset="0"/>
              </a:defRPr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10">
            <a:extLst>
              <a:ext uri="{FF2B5EF4-FFF2-40B4-BE49-F238E27FC236}">
                <a16:creationId xmlns:a16="http://schemas.microsoft.com/office/drawing/2014/main" id="{F8FD40ED-5AB8-4DC4-8FC4-4B5A986D34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55901" y="6450474"/>
            <a:ext cx="2171700" cy="19863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75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marL="0" lvl="4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chemeClr val="accent5"/>
              </a:buClr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077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-line title with subhead: Two content weighted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57A2ABEF-208D-4586-9E4F-EE74708860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967113"/>
            <a:ext cx="3538497" cy="4319387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12643E8C-C561-4D13-B00A-51A91E0A4407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341479" y="1967113"/>
            <a:ext cx="7390272" cy="4319387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8074E31-D111-4E4A-BFED-12CF43E6D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4552" cy="46634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AFE581CB-9630-442F-9F85-5B73CB1A9789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457200" y="876632"/>
            <a:ext cx="11274552" cy="373436"/>
          </a:xfrm>
          <a:prstGeom prst="rect">
            <a:avLst/>
          </a:prstGeom>
        </p:spPr>
        <p:txBody>
          <a:bodyPr wrap="square" lIns="0" anchor="t">
            <a:sp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None/>
              <a:defRPr lang="en-US" sz="1800" kern="1200" spc="-2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>
              <a:buNone/>
              <a:defRPr lang="en-US" sz="1800" b="1" kern="100" cap="all" spc="50" baseline="0" dirty="0" smtClean="0">
                <a:solidFill>
                  <a:srgbClr val="7D7D7D"/>
                </a:solidFill>
                <a:latin typeface="Arial Narrow" panose="020B0606020202030204" pitchFamily="34" charset="0"/>
                <a:ea typeface="+mn-ea"/>
                <a:cs typeface="Arial" panose="020B0604020202020204" pitchFamily="34" charset="0"/>
              </a:defRPr>
            </a:lvl2pPr>
            <a:lvl3pPr marL="0" indent="0">
              <a:buNone/>
              <a:defRPr lang="en-US" sz="1800" b="1" kern="100" cap="all" spc="50" baseline="0" dirty="0" smtClean="0">
                <a:solidFill>
                  <a:srgbClr val="7D7D7D"/>
                </a:solidFill>
                <a:latin typeface="Arial Narrow" panose="020B0606020202030204" pitchFamily="34" charset="0"/>
                <a:ea typeface="+mn-ea"/>
                <a:cs typeface="Arial" panose="020B0604020202020204" pitchFamily="34" charset="0"/>
              </a:defRPr>
            </a:lvl3pPr>
            <a:lvl4pPr marL="0" indent="0">
              <a:buNone/>
              <a:defRPr lang="en-US" sz="1800" b="1" kern="100" cap="all" spc="50" baseline="0" dirty="0">
                <a:solidFill>
                  <a:srgbClr val="7D7D7D"/>
                </a:solidFill>
                <a:latin typeface="Arial Narrow" panose="020B0606020202030204" pitchFamily="34" charset="0"/>
                <a:ea typeface="+mn-ea"/>
                <a:cs typeface="Arial" panose="020B0604020202020204" pitchFamily="34" charset="0"/>
              </a:defRPr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10">
            <a:extLst>
              <a:ext uri="{FF2B5EF4-FFF2-40B4-BE49-F238E27FC236}">
                <a16:creationId xmlns:a16="http://schemas.microsoft.com/office/drawing/2014/main" id="{96D6A4C0-6EC8-4405-ADE8-043BEC650C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55901" y="6450474"/>
            <a:ext cx="2171700" cy="19863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75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marL="0" lvl="4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chemeClr val="accent5"/>
              </a:buClr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48933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-line title with subhead: Two content weighted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21EEACE-D06E-49E0-A987-8E14B93C2F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4552" cy="46634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73543151-CB72-4095-A281-6E166F8202F1}"/>
              </a:ext>
            </a:extLst>
          </p:cNvPr>
          <p:cNvSpPr>
            <a:spLocks noGrp="1"/>
          </p:cNvSpPr>
          <p:nvPr>
            <p:ph type="body" idx="16"/>
          </p:nvPr>
        </p:nvSpPr>
        <p:spPr>
          <a:xfrm>
            <a:off x="457200" y="876632"/>
            <a:ext cx="11274552" cy="373436"/>
          </a:xfrm>
          <a:prstGeom prst="rect">
            <a:avLst/>
          </a:prstGeom>
        </p:spPr>
        <p:txBody>
          <a:bodyPr wrap="square" lIns="0" anchor="t">
            <a:sp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None/>
              <a:defRPr lang="en-US" sz="1800" kern="1200" spc="-2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>
              <a:buNone/>
              <a:defRPr lang="en-US" sz="1800" b="1" kern="100" cap="all" spc="50" baseline="0" dirty="0" smtClean="0">
                <a:solidFill>
                  <a:srgbClr val="7D7D7D"/>
                </a:solidFill>
                <a:latin typeface="Arial Narrow" panose="020B0606020202030204" pitchFamily="34" charset="0"/>
                <a:ea typeface="+mn-ea"/>
                <a:cs typeface="Arial" panose="020B0604020202020204" pitchFamily="34" charset="0"/>
              </a:defRPr>
            </a:lvl2pPr>
            <a:lvl3pPr marL="0" indent="0">
              <a:buNone/>
              <a:defRPr lang="en-US" sz="1800" b="1" kern="100" cap="all" spc="50" baseline="0" dirty="0" smtClean="0">
                <a:solidFill>
                  <a:srgbClr val="7D7D7D"/>
                </a:solidFill>
                <a:latin typeface="Arial Narrow" panose="020B0606020202030204" pitchFamily="34" charset="0"/>
                <a:ea typeface="+mn-ea"/>
                <a:cs typeface="Arial" panose="020B0604020202020204" pitchFamily="34" charset="0"/>
              </a:defRPr>
            </a:lvl3pPr>
            <a:lvl4pPr marL="0" indent="0">
              <a:buNone/>
              <a:defRPr lang="en-US" sz="1800" b="1" kern="100" cap="all" spc="50" baseline="0" dirty="0">
                <a:solidFill>
                  <a:srgbClr val="7D7D7D"/>
                </a:solidFill>
                <a:latin typeface="Arial Narrow" panose="020B0606020202030204" pitchFamily="34" charset="0"/>
                <a:ea typeface="+mn-ea"/>
                <a:cs typeface="Arial" panose="020B0604020202020204" pitchFamily="34" charset="0"/>
              </a:defRPr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543447AD-9B2C-4F8B-8840-33CC5A99A884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57200" y="1967113"/>
            <a:ext cx="7395882" cy="4319387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6F568C8B-28E5-4A13-87CC-8002898E41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98864" y="1967113"/>
            <a:ext cx="3519033" cy="4319387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Footer Placeholder 10">
            <a:extLst>
              <a:ext uri="{FF2B5EF4-FFF2-40B4-BE49-F238E27FC236}">
                <a16:creationId xmlns:a16="http://schemas.microsoft.com/office/drawing/2014/main" id="{C563DA4D-3F63-4B6C-B996-0708DC1DB4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55901" y="6450474"/>
            <a:ext cx="2171700" cy="19863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75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marL="0" lvl="4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chemeClr val="accent5"/>
              </a:buClr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418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-line title with subhead: 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1FFE35A8-3B2A-4D50-B389-3EFEF7C33AEF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57199" y="1967113"/>
            <a:ext cx="3523817" cy="4313037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EE448C72-99CE-44E5-9192-1C07E845DB90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4334091" y="1967113"/>
            <a:ext cx="3523817" cy="4313037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370C859-C19B-4489-A1B2-207EA480FA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4552" cy="46634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0AD172E0-9AA6-41A2-8A2C-69AC58E1A524}"/>
              </a:ext>
            </a:extLst>
          </p:cNvPr>
          <p:cNvSpPr>
            <a:spLocks noGrp="1"/>
          </p:cNvSpPr>
          <p:nvPr>
            <p:ph type="body" idx="18"/>
          </p:nvPr>
        </p:nvSpPr>
        <p:spPr>
          <a:xfrm>
            <a:off x="457200" y="876632"/>
            <a:ext cx="11274552" cy="373436"/>
          </a:xfrm>
          <a:prstGeom prst="rect">
            <a:avLst/>
          </a:prstGeom>
        </p:spPr>
        <p:txBody>
          <a:bodyPr wrap="square" lIns="0" anchor="t">
            <a:sp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None/>
              <a:defRPr lang="en-US" sz="1800" kern="1200" spc="-2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>
              <a:buNone/>
              <a:defRPr lang="en-US" sz="1800" b="1" kern="100" cap="all" spc="50" baseline="0" dirty="0" smtClean="0">
                <a:solidFill>
                  <a:srgbClr val="7D7D7D"/>
                </a:solidFill>
                <a:latin typeface="Arial Narrow" panose="020B0606020202030204" pitchFamily="34" charset="0"/>
                <a:ea typeface="+mn-ea"/>
                <a:cs typeface="Arial" panose="020B0604020202020204" pitchFamily="34" charset="0"/>
              </a:defRPr>
            </a:lvl2pPr>
            <a:lvl3pPr marL="0" indent="0">
              <a:buNone/>
              <a:defRPr lang="en-US" sz="1800" b="1" kern="100" cap="all" spc="50" baseline="0" dirty="0" smtClean="0">
                <a:solidFill>
                  <a:srgbClr val="7D7D7D"/>
                </a:solidFill>
                <a:latin typeface="Arial Narrow" panose="020B0606020202030204" pitchFamily="34" charset="0"/>
                <a:ea typeface="+mn-ea"/>
                <a:cs typeface="Arial" panose="020B0604020202020204" pitchFamily="34" charset="0"/>
              </a:defRPr>
            </a:lvl3pPr>
            <a:lvl4pPr marL="0" indent="0">
              <a:buNone/>
              <a:defRPr lang="en-US" sz="1800" b="1" kern="100" cap="all" spc="50" baseline="0" dirty="0">
                <a:solidFill>
                  <a:srgbClr val="7D7D7D"/>
                </a:solidFill>
                <a:latin typeface="Arial Narrow" panose="020B0606020202030204" pitchFamily="34" charset="0"/>
                <a:ea typeface="+mn-ea"/>
                <a:cs typeface="Arial" panose="020B0604020202020204" pitchFamily="34" charset="0"/>
              </a:defRPr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F40B6C54-3A77-4D1F-9FE2-40B10EEB6CEA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8198863" y="1967113"/>
            <a:ext cx="3523817" cy="4313037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Footer Placeholder 10">
            <a:extLst>
              <a:ext uri="{FF2B5EF4-FFF2-40B4-BE49-F238E27FC236}">
                <a16:creationId xmlns:a16="http://schemas.microsoft.com/office/drawing/2014/main" id="{FD6F40AF-208C-439C-A929-97812791AA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55901" y="6450474"/>
            <a:ext cx="2171700" cy="19863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75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marL="0" lvl="4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chemeClr val="accent5"/>
              </a:buClr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484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-line title with subhead: Fou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35A8119-8A9D-4E8D-9FBE-CEFF19695D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4552" cy="46634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88B5D3F9-9FEE-4FC1-8557-65F2161D1E1B}"/>
              </a:ext>
            </a:extLst>
          </p:cNvPr>
          <p:cNvSpPr>
            <a:spLocks noGrp="1"/>
          </p:cNvSpPr>
          <p:nvPr>
            <p:ph type="body" idx="23"/>
          </p:nvPr>
        </p:nvSpPr>
        <p:spPr>
          <a:xfrm>
            <a:off x="457200" y="876632"/>
            <a:ext cx="11274552" cy="373436"/>
          </a:xfrm>
          <a:prstGeom prst="rect">
            <a:avLst/>
          </a:prstGeom>
        </p:spPr>
        <p:txBody>
          <a:bodyPr wrap="square" lIns="0" anchor="t">
            <a:sp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None/>
              <a:defRPr lang="en-US" sz="1800" kern="1200" spc="-2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>
              <a:buNone/>
              <a:defRPr lang="en-US" sz="1800" b="1" kern="100" cap="all" spc="50" baseline="0" dirty="0" smtClean="0">
                <a:solidFill>
                  <a:srgbClr val="7D7D7D"/>
                </a:solidFill>
                <a:latin typeface="Arial Narrow" panose="020B0606020202030204" pitchFamily="34" charset="0"/>
                <a:ea typeface="+mn-ea"/>
                <a:cs typeface="Arial" panose="020B0604020202020204" pitchFamily="34" charset="0"/>
              </a:defRPr>
            </a:lvl2pPr>
            <a:lvl3pPr marL="0" indent="0">
              <a:buNone/>
              <a:defRPr lang="en-US" sz="1800" b="1" kern="100" cap="all" spc="50" baseline="0" dirty="0" smtClean="0">
                <a:solidFill>
                  <a:srgbClr val="7D7D7D"/>
                </a:solidFill>
                <a:latin typeface="Arial Narrow" panose="020B0606020202030204" pitchFamily="34" charset="0"/>
                <a:ea typeface="+mn-ea"/>
                <a:cs typeface="Arial" panose="020B0604020202020204" pitchFamily="34" charset="0"/>
              </a:defRPr>
            </a:lvl3pPr>
            <a:lvl4pPr marL="0" indent="0">
              <a:buNone/>
              <a:defRPr lang="en-US" sz="1800" b="1" kern="100" cap="all" spc="50" baseline="0" dirty="0">
                <a:solidFill>
                  <a:srgbClr val="7D7D7D"/>
                </a:solidFill>
                <a:latin typeface="Arial Narrow" panose="020B0606020202030204" pitchFamily="34" charset="0"/>
                <a:ea typeface="+mn-ea"/>
                <a:cs typeface="Arial" panose="020B0604020202020204" pitchFamily="34" charset="0"/>
              </a:defRPr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AEE73A41-482C-463A-8FE1-6CE47D59D0E2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455677" y="1967113"/>
            <a:ext cx="2444495" cy="4319387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6C11CA0D-977D-49E5-9086-5ABC6F80618D}"/>
              </a:ext>
            </a:extLst>
          </p:cNvPr>
          <p:cNvSpPr>
            <a:spLocks noGrp="1"/>
          </p:cNvSpPr>
          <p:nvPr>
            <p:ph idx="19"/>
          </p:nvPr>
        </p:nvSpPr>
        <p:spPr>
          <a:xfrm>
            <a:off x="3389212" y="1967113"/>
            <a:ext cx="2444495" cy="4319387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A8BF6AFA-475F-4876-BEA9-2BDA015EF2DD}"/>
              </a:ext>
            </a:extLst>
          </p:cNvPr>
          <p:cNvSpPr>
            <a:spLocks noGrp="1"/>
          </p:cNvSpPr>
          <p:nvPr>
            <p:ph idx="20"/>
          </p:nvPr>
        </p:nvSpPr>
        <p:spPr>
          <a:xfrm>
            <a:off x="6322747" y="1967113"/>
            <a:ext cx="2444495" cy="4319387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2FB7FBF6-36AE-49CD-B5DB-672873569C89}"/>
              </a:ext>
            </a:extLst>
          </p:cNvPr>
          <p:cNvSpPr>
            <a:spLocks noGrp="1"/>
          </p:cNvSpPr>
          <p:nvPr>
            <p:ph idx="21"/>
          </p:nvPr>
        </p:nvSpPr>
        <p:spPr>
          <a:xfrm>
            <a:off x="9256280" y="1967113"/>
            <a:ext cx="2444495" cy="4319387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Footer Placeholder 10">
            <a:extLst>
              <a:ext uri="{FF2B5EF4-FFF2-40B4-BE49-F238E27FC236}">
                <a16:creationId xmlns:a16="http://schemas.microsoft.com/office/drawing/2014/main" id="{58A3B94D-2155-4BEB-A474-C5E26315EE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55901" y="6450474"/>
            <a:ext cx="2171700" cy="19863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75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marL="0" lvl="4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chemeClr val="accent5"/>
              </a:buClr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047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-line title with subhead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21EEACE-D06E-49E0-A987-8E14B93C2F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4552" cy="46634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73543151-CB72-4095-A281-6E166F8202F1}"/>
              </a:ext>
            </a:extLst>
          </p:cNvPr>
          <p:cNvSpPr>
            <a:spLocks noGrp="1"/>
          </p:cNvSpPr>
          <p:nvPr>
            <p:ph type="body" idx="16"/>
          </p:nvPr>
        </p:nvSpPr>
        <p:spPr>
          <a:xfrm>
            <a:off x="457200" y="876632"/>
            <a:ext cx="11274552" cy="373436"/>
          </a:xfrm>
          <a:prstGeom prst="rect">
            <a:avLst/>
          </a:prstGeom>
        </p:spPr>
        <p:txBody>
          <a:bodyPr wrap="square" lIns="0" anchor="t">
            <a:sp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None/>
              <a:defRPr lang="en-US" sz="1800" kern="1200" spc="-2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>
              <a:buNone/>
              <a:defRPr lang="en-US" sz="1800" b="1" kern="100" cap="all" spc="50" baseline="0" dirty="0" smtClean="0">
                <a:solidFill>
                  <a:srgbClr val="7D7D7D"/>
                </a:solidFill>
                <a:latin typeface="Arial Narrow" panose="020B0606020202030204" pitchFamily="34" charset="0"/>
                <a:ea typeface="+mn-ea"/>
                <a:cs typeface="Arial" panose="020B0604020202020204" pitchFamily="34" charset="0"/>
              </a:defRPr>
            </a:lvl2pPr>
            <a:lvl3pPr marL="0" indent="0">
              <a:buNone/>
              <a:defRPr lang="en-US" sz="1800" b="1" kern="100" cap="all" spc="50" baseline="0" dirty="0" smtClean="0">
                <a:solidFill>
                  <a:srgbClr val="7D7D7D"/>
                </a:solidFill>
                <a:latin typeface="Arial Narrow" panose="020B0606020202030204" pitchFamily="34" charset="0"/>
                <a:ea typeface="+mn-ea"/>
                <a:cs typeface="Arial" panose="020B0604020202020204" pitchFamily="34" charset="0"/>
              </a:defRPr>
            </a:lvl3pPr>
            <a:lvl4pPr marL="0" indent="0">
              <a:buNone/>
              <a:defRPr lang="en-US" sz="1800" b="1" kern="100" cap="all" spc="50" baseline="0" dirty="0">
                <a:solidFill>
                  <a:srgbClr val="7D7D7D"/>
                </a:solidFill>
                <a:latin typeface="Arial Narrow" panose="020B0606020202030204" pitchFamily="34" charset="0"/>
                <a:ea typeface="+mn-ea"/>
                <a:cs typeface="Arial" panose="020B0604020202020204" pitchFamily="34" charset="0"/>
              </a:defRPr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10">
            <a:extLst>
              <a:ext uri="{FF2B5EF4-FFF2-40B4-BE49-F238E27FC236}">
                <a16:creationId xmlns:a16="http://schemas.microsoft.com/office/drawing/2014/main" id="{A1CE9E29-EC43-47AD-89B5-9689BD910B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55901" y="6450474"/>
            <a:ext cx="2171700" cy="19863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75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marL="0" lvl="4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chemeClr val="accent5"/>
              </a:buClr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86997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line title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60E130A3-E8DD-40D1-97C8-1ADDAAE7BDA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57200" y="1283032"/>
            <a:ext cx="11274425" cy="365125"/>
          </a:xfr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114000"/>
              </a:lnSpc>
              <a:spcBef>
                <a:spcPts val="600"/>
              </a:spcBef>
              <a:buFontTx/>
              <a:buNone/>
              <a:defRPr lang="en-US" sz="1800" kern="1200" spc="-2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914400" rtl="0" eaLnBrk="1" latinLnBrk="0" hangingPunct="1">
              <a:lnSpc>
                <a:spcPct val="114000"/>
              </a:lnSpc>
              <a:spcBef>
                <a:spcPts val="600"/>
              </a:spcBef>
              <a:buFontTx/>
              <a:buNone/>
              <a:defRPr lang="en-US" sz="1800" kern="1200" spc="-2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0" indent="0" algn="l" defTabSz="914400" rtl="0" eaLnBrk="1" latinLnBrk="0" hangingPunct="1">
              <a:lnSpc>
                <a:spcPct val="114000"/>
              </a:lnSpc>
              <a:spcBef>
                <a:spcPts val="600"/>
              </a:spcBef>
              <a:buFontTx/>
              <a:buNone/>
              <a:defRPr lang="en-US" sz="1800" kern="1200" spc="-2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ct val="114000"/>
              </a:lnSpc>
              <a:spcBef>
                <a:spcPts val="600"/>
              </a:spcBef>
              <a:buFontTx/>
              <a:buNone/>
              <a:defRPr lang="en-US" sz="1800" kern="1200" spc="-2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114000"/>
              </a:lnSpc>
              <a:spcBef>
                <a:spcPts val="600"/>
              </a:spcBef>
              <a:buFontTx/>
              <a:buNone/>
              <a:defRPr lang="en-US" sz="1800" kern="1200" spc="-2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1C23D10D-1090-4427-9F31-293A8D9B4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10">
            <a:extLst>
              <a:ext uri="{FF2B5EF4-FFF2-40B4-BE49-F238E27FC236}">
                <a16:creationId xmlns:a16="http://schemas.microsoft.com/office/drawing/2014/main" id="{79538170-21B6-4714-A9AD-5E119CA077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55901" y="6450474"/>
            <a:ext cx="2171700" cy="19863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75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marL="0" lvl="4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chemeClr val="accent5"/>
              </a:buClr>
            </a:pP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58813C-E2AB-9D50-55C5-F8B396864FB7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457200" y="1967113"/>
            <a:ext cx="11274424" cy="43193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78136801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line title with subhead: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60E130A3-E8DD-40D1-97C8-1ADDAAE7BDA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57200" y="1283032"/>
            <a:ext cx="11274425" cy="365125"/>
          </a:xfr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114000"/>
              </a:lnSpc>
              <a:spcBef>
                <a:spcPts val="600"/>
              </a:spcBef>
              <a:buFontTx/>
              <a:buNone/>
              <a:defRPr lang="en-US" sz="1800" kern="1200" spc="-2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914400" rtl="0" eaLnBrk="1" latinLnBrk="0" hangingPunct="1">
              <a:lnSpc>
                <a:spcPct val="114000"/>
              </a:lnSpc>
              <a:spcBef>
                <a:spcPts val="600"/>
              </a:spcBef>
              <a:buFontTx/>
              <a:buNone/>
              <a:defRPr lang="en-US" sz="1800" kern="1200" spc="-2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0" indent="0" algn="l" defTabSz="914400" rtl="0" eaLnBrk="1" latinLnBrk="0" hangingPunct="1">
              <a:lnSpc>
                <a:spcPct val="114000"/>
              </a:lnSpc>
              <a:spcBef>
                <a:spcPts val="600"/>
              </a:spcBef>
              <a:buFontTx/>
              <a:buNone/>
              <a:defRPr lang="en-US" sz="1800" kern="1200" spc="-2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ct val="114000"/>
              </a:lnSpc>
              <a:spcBef>
                <a:spcPts val="600"/>
              </a:spcBef>
              <a:buFontTx/>
              <a:buNone/>
              <a:defRPr lang="en-US" sz="1800" kern="1200" spc="-2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114000"/>
              </a:lnSpc>
              <a:spcBef>
                <a:spcPts val="600"/>
              </a:spcBef>
              <a:buFontTx/>
              <a:buNone/>
              <a:defRPr lang="en-US" sz="1800" kern="1200" spc="-2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1C23D10D-1090-4427-9F31-293A8D9B4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14558AAC-739A-4D30-9B92-0A9FE3CDA4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967112"/>
            <a:ext cx="5463540" cy="4319388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A9B787B0-48E4-433B-85C7-85541BFCFB95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6268212" y="1967112"/>
            <a:ext cx="5463540" cy="4319388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Footer Placeholder 10">
            <a:extLst>
              <a:ext uri="{FF2B5EF4-FFF2-40B4-BE49-F238E27FC236}">
                <a16:creationId xmlns:a16="http://schemas.microsoft.com/office/drawing/2014/main" id="{DFD7C076-3F14-48C3-8F05-9CC51B385E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55901" y="6450474"/>
            <a:ext cx="2171700" cy="19863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75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marL="0" lvl="4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chemeClr val="accent5"/>
              </a:buClr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6427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line title with subhead: Two content weighted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60E130A3-E8DD-40D1-97C8-1ADDAAE7BDA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57200" y="1283032"/>
            <a:ext cx="11274425" cy="365125"/>
          </a:xfr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114000"/>
              </a:lnSpc>
              <a:spcBef>
                <a:spcPts val="600"/>
              </a:spcBef>
              <a:buFontTx/>
              <a:buNone/>
              <a:defRPr lang="en-US" sz="1800" kern="1200" spc="-2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914400" rtl="0" eaLnBrk="1" latinLnBrk="0" hangingPunct="1">
              <a:lnSpc>
                <a:spcPct val="114000"/>
              </a:lnSpc>
              <a:spcBef>
                <a:spcPts val="600"/>
              </a:spcBef>
              <a:buFontTx/>
              <a:buNone/>
              <a:defRPr lang="en-US" sz="1800" kern="1200" spc="-2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0" indent="0" algn="l" defTabSz="914400" rtl="0" eaLnBrk="1" latinLnBrk="0" hangingPunct="1">
              <a:lnSpc>
                <a:spcPct val="114000"/>
              </a:lnSpc>
              <a:spcBef>
                <a:spcPts val="600"/>
              </a:spcBef>
              <a:buFontTx/>
              <a:buNone/>
              <a:defRPr lang="en-US" sz="1800" kern="1200" spc="-2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ct val="114000"/>
              </a:lnSpc>
              <a:spcBef>
                <a:spcPts val="600"/>
              </a:spcBef>
              <a:buFontTx/>
              <a:buNone/>
              <a:defRPr lang="en-US" sz="1800" kern="1200" spc="-2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114000"/>
              </a:lnSpc>
              <a:spcBef>
                <a:spcPts val="600"/>
              </a:spcBef>
              <a:buFontTx/>
              <a:buNone/>
              <a:defRPr lang="en-US" sz="1800" kern="1200" spc="-2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1C23D10D-1090-4427-9F31-293A8D9B4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CC545FD2-7A6E-4515-AF06-2BB0F6C9AA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967113"/>
            <a:ext cx="3538497" cy="4319387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0E33CA35-C6F0-4917-B7E6-A30CED917577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341479" y="1967113"/>
            <a:ext cx="7390273" cy="4319387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Footer Placeholder 10">
            <a:extLst>
              <a:ext uri="{FF2B5EF4-FFF2-40B4-BE49-F238E27FC236}">
                <a16:creationId xmlns:a16="http://schemas.microsoft.com/office/drawing/2014/main" id="{21E9AEFA-CC51-4CE4-AF06-4E0BDE1E97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55901" y="6450474"/>
            <a:ext cx="2171700" cy="19863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75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marL="0" lvl="4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chemeClr val="accent5"/>
              </a:buClr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76725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line title with subhead: Two content weighted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60E130A3-E8DD-40D1-97C8-1ADDAAE7BDA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57200" y="1283032"/>
            <a:ext cx="11274425" cy="365125"/>
          </a:xfr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114000"/>
              </a:lnSpc>
              <a:spcBef>
                <a:spcPts val="600"/>
              </a:spcBef>
              <a:buFontTx/>
              <a:buNone/>
              <a:defRPr lang="en-US" sz="1800" kern="1200" spc="-2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914400" rtl="0" eaLnBrk="1" latinLnBrk="0" hangingPunct="1">
              <a:lnSpc>
                <a:spcPct val="114000"/>
              </a:lnSpc>
              <a:spcBef>
                <a:spcPts val="600"/>
              </a:spcBef>
              <a:buFontTx/>
              <a:buNone/>
              <a:defRPr lang="en-US" sz="1800" kern="1200" spc="-2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0" indent="0" algn="l" defTabSz="914400" rtl="0" eaLnBrk="1" latinLnBrk="0" hangingPunct="1">
              <a:lnSpc>
                <a:spcPct val="114000"/>
              </a:lnSpc>
              <a:spcBef>
                <a:spcPts val="600"/>
              </a:spcBef>
              <a:buFontTx/>
              <a:buNone/>
              <a:defRPr lang="en-US" sz="1800" kern="1200" spc="-2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ct val="114000"/>
              </a:lnSpc>
              <a:spcBef>
                <a:spcPts val="600"/>
              </a:spcBef>
              <a:buFontTx/>
              <a:buNone/>
              <a:defRPr lang="en-US" sz="1800" kern="1200" spc="-2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114000"/>
              </a:lnSpc>
              <a:spcBef>
                <a:spcPts val="600"/>
              </a:spcBef>
              <a:buFontTx/>
              <a:buNone/>
              <a:defRPr lang="en-US" sz="1800" kern="1200" spc="-2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1C23D10D-1090-4427-9F31-293A8D9B4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2EF85F38-9197-4646-B35C-FB5BF271A7A9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57200" y="1967113"/>
            <a:ext cx="7395882" cy="4319387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BC7A3651-D256-41A5-AAFF-DB7CE7BFD3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98864" y="1967113"/>
            <a:ext cx="3519033" cy="4319387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Footer Placeholder 10">
            <a:extLst>
              <a:ext uri="{FF2B5EF4-FFF2-40B4-BE49-F238E27FC236}">
                <a16:creationId xmlns:a16="http://schemas.microsoft.com/office/drawing/2014/main" id="{748F3F40-E9B0-4B1B-9E2E-81BF2177B7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55901" y="6450474"/>
            <a:ext cx="2171700" cy="19863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75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marL="0" lvl="4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chemeClr val="accent5"/>
              </a:buClr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8813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no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EF559F-436D-469C-A419-AE01C38B8CC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7200" y="1968498"/>
            <a:ext cx="11277600" cy="4318002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1C23D10D-1090-4427-9F31-293A8D9B46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1"/>
            <a:ext cx="11274552" cy="758952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Footer Placeholder 10">
            <a:extLst>
              <a:ext uri="{FF2B5EF4-FFF2-40B4-BE49-F238E27FC236}">
                <a16:creationId xmlns:a16="http://schemas.microsoft.com/office/drawing/2014/main" id="{D1B9E611-EBCB-4798-8F9E-3B0DB65C3D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55901" y="6450474"/>
            <a:ext cx="2171700" cy="19863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75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marL="0" lvl="4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chemeClr val="accent5"/>
              </a:buClr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83657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line title with subhead: 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9C93C290-E978-440A-8017-3A133672AE22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69320" y="1967113"/>
            <a:ext cx="3523817" cy="4313037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32ECA63C-E4C9-4727-B43F-4A7ABC84D728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4334090" y="1967113"/>
            <a:ext cx="3523817" cy="4313037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60E130A3-E8DD-40D1-97C8-1ADDAAE7BDA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57200" y="1283032"/>
            <a:ext cx="11274425" cy="365125"/>
          </a:xfr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114000"/>
              </a:lnSpc>
              <a:spcBef>
                <a:spcPts val="600"/>
              </a:spcBef>
              <a:buFontTx/>
              <a:buNone/>
              <a:defRPr lang="en-US" sz="1800" kern="1200" spc="-2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914400" rtl="0" eaLnBrk="1" latinLnBrk="0" hangingPunct="1">
              <a:lnSpc>
                <a:spcPct val="114000"/>
              </a:lnSpc>
              <a:spcBef>
                <a:spcPts val="600"/>
              </a:spcBef>
              <a:buFontTx/>
              <a:buNone/>
              <a:defRPr lang="en-US" sz="1800" kern="1200" spc="-2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0" indent="0" algn="l" defTabSz="914400" rtl="0" eaLnBrk="1" latinLnBrk="0" hangingPunct="1">
              <a:lnSpc>
                <a:spcPct val="114000"/>
              </a:lnSpc>
              <a:spcBef>
                <a:spcPts val="600"/>
              </a:spcBef>
              <a:buFontTx/>
              <a:buNone/>
              <a:defRPr lang="en-US" sz="1800" kern="1200" spc="-2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ct val="114000"/>
              </a:lnSpc>
              <a:spcBef>
                <a:spcPts val="600"/>
              </a:spcBef>
              <a:buFontTx/>
              <a:buNone/>
              <a:defRPr lang="en-US" sz="1800" kern="1200" spc="-2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114000"/>
              </a:lnSpc>
              <a:spcBef>
                <a:spcPts val="600"/>
              </a:spcBef>
              <a:buFontTx/>
              <a:buNone/>
              <a:defRPr lang="en-US" sz="1800" kern="1200" spc="-2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1C23D10D-1090-4427-9F31-293A8D9B4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7E333B3F-3E99-48D9-B017-755F0DAF0B4B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8198863" y="1967113"/>
            <a:ext cx="3523817" cy="4313037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Footer Placeholder 10">
            <a:extLst>
              <a:ext uri="{FF2B5EF4-FFF2-40B4-BE49-F238E27FC236}">
                <a16:creationId xmlns:a16="http://schemas.microsoft.com/office/drawing/2014/main" id="{09D7F567-DEE9-4052-9068-ACC47817C2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55901" y="6450474"/>
            <a:ext cx="2171700" cy="19863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75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marL="0" lvl="4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chemeClr val="accent5"/>
              </a:buClr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89694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line title with subhead: Fou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60E130A3-E8DD-40D1-97C8-1ADDAAE7BDA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57200" y="1283032"/>
            <a:ext cx="11274425" cy="365125"/>
          </a:xfr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114000"/>
              </a:lnSpc>
              <a:spcBef>
                <a:spcPts val="600"/>
              </a:spcBef>
              <a:buFontTx/>
              <a:buNone/>
              <a:defRPr lang="en-US" sz="1800" kern="1200" spc="-2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914400" rtl="0" eaLnBrk="1" latinLnBrk="0" hangingPunct="1">
              <a:lnSpc>
                <a:spcPct val="114000"/>
              </a:lnSpc>
              <a:spcBef>
                <a:spcPts val="600"/>
              </a:spcBef>
              <a:buFontTx/>
              <a:buNone/>
              <a:defRPr lang="en-US" sz="1800" kern="1200" spc="-2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0" indent="0" algn="l" defTabSz="914400" rtl="0" eaLnBrk="1" latinLnBrk="0" hangingPunct="1">
              <a:lnSpc>
                <a:spcPct val="114000"/>
              </a:lnSpc>
              <a:spcBef>
                <a:spcPts val="600"/>
              </a:spcBef>
              <a:buFontTx/>
              <a:buNone/>
              <a:defRPr lang="en-US" sz="1800" kern="1200" spc="-2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ct val="114000"/>
              </a:lnSpc>
              <a:spcBef>
                <a:spcPts val="600"/>
              </a:spcBef>
              <a:buFontTx/>
              <a:buNone/>
              <a:defRPr lang="en-US" sz="1800" kern="1200" spc="-2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114000"/>
              </a:lnSpc>
              <a:spcBef>
                <a:spcPts val="600"/>
              </a:spcBef>
              <a:buFontTx/>
              <a:buNone/>
              <a:defRPr lang="en-US" sz="1800" kern="1200" spc="-2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1C23D10D-1090-4427-9F31-293A8D9B4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E9CF6EB7-3F22-4CAA-9506-5B9D47D1ECFD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455677" y="1967113"/>
            <a:ext cx="2444495" cy="4319387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94D2C927-853F-40F7-BEA8-EB87EBD405C4}"/>
              </a:ext>
            </a:extLst>
          </p:cNvPr>
          <p:cNvSpPr>
            <a:spLocks noGrp="1"/>
          </p:cNvSpPr>
          <p:nvPr>
            <p:ph idx="19"/>
          </p:nvPr>
        </p:nvSpPr>
        <p:spPr>
          <a:xfrm>
            <a:off x="3389212" y="1967113"/>
            <a:ext cx="2444495" cy="4319387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F4C8CB9D-0E1B-4F5D-B9E7-3C1F8049818A}"/>
              </a:ext>
            </a:extLst>
          </p:cNvPr>
          <p:cNvSpPr>
            <a:spLocks noGrp="1"/>
          </p:cNvSpPr>
          <p:nvPr>
            <p:ph idx="20"/>
          </p:nvPr>
        </p:nvSpPr>
        <p:spPr>
          <a:xfrm>
            <a:off x="6322747" y="1967113"/>
            <a:ext cx="2444495" cy="4319387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214F2138-4345-4175-BA09-5927B84F558D}"/>
              </a:ext>
            </a:extLst>
          </p:cNvPr>
          <p:cNvSpPr>
            <a:spLocks noGrp="1"/>
          </p:cNvSpPr>
          <p:nvPr>
            <p:ph idx="21"/>
          </p:nvPr>
        </p:nvSpPr>
        <p:spPr>
          <a:xfrm>
            <a:off x="9256280" y="1967113"/>
            <a:ext cx="2444495" cy="4319387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Footer Placeholder 10">
            <a:extLst>
              <a:ext uri="{FF2B5EF4-FFF2-40B4-BE49-F238E27FC236}">
                <a16:creationId xmlns:a16="http://schemas.microsoft.com/office/drawing/2014/main" id="{456493A9-E23C-409C-A174-414FC86274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55901" y="6450474"/>
            <a:ext cx="2171700" cy="19863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75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marL="0" lvl="4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chemeClr val="accent5"/>
              </a:buClr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99151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line title with subhead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60E130A3-E8DD-40D1-97C8-1ADDAAE7BDA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57200" y="1283032"/>
            <a:ext cx="11274425" cy="365125"/>
          </a:xfr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114000"/>
              </a:lnSpc>
              <a:spcBef>
                <a:spcPts val="600"/>
              </a:spcBef>
              <a:buFontTx/>
              <a:buNone/>
              <a:defRPr lang="en-US" sz="1800" kern="1200" spc="-2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914400" rtl="0" eaLnBrk="1" latinLnBrk="0" hangingPunct="1">
              <a:lnSpc>
                <a:spcPct val="114000"/>
              </a:lnSpc>
              <a:spcBef>
                <a:spcPts val="600"/>
              </a:spcBef>
              <a:buFontTx/>
              <a:buNone/>
              <a:defRPr lang="en-US" sz="1800" kern="1200" spc="-2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0" indent="0" algn="l" defTabSz="914400" rtl="0" eaLnBrk="1" latinLnBrk="0" hangingPunct="1">
              <a:lnSpc>
                <a:spcPct val="114000"/>
              </a:lnSpc>
              <a:spcBef>
                <a:spcPts val="600"/>
              </a:spcBef>
              <a:buFontTx/>
              <a:buNone/>
              <a:defRPr lang="en-US" sz="1800" kern="1200" spc="-2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ct val="114000"/>
              </a:lnSpc>
              <a:spcBef>
                <a:spcPts val="600"/>
              </a:spcBef>
              <a:buFontTx/>
              <a:buNone/>
              <a:defRPr lang="en-US" sz="1800" kern="1200" spc="-2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114000"/>
              </a:lnSpc>
              <a:spcBef>
                <a:spcPts val="600"/>
              </a:spcBef>
              <a:buFontTx/>
              <a:buNone/>
              <a:defRPr lang="en-US" sz="1800" kern="1200" spc="-2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1C23D10D-1090-4427-9F31-293A8D9B4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10">
            <a:extLst>
              <a:ext uri="{FF2B5EF4-FFF2-40B4-BE49-F238E27FC236}">
                <a16:creationId xmlns:a16="http://schemas.microsoft.com/office/drawing/2014/main" id="{1C314CCC-913F-4DA2-91CF-D7C89A96EF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55901" y="6450474"/>
            <a:ext cx="2171700" cy="19863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75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marL="0" lvl="4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chemeClr val="accent5"/>
              </a:buClr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36081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yebrow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0">
            <a:extLst>
              <a:ext uri="{FF2B5EF4-FFF2-40B4-BE49-F238E27FC236}">
                <a16:creationId xmlns:a16="http://schemas.microsoft.com/office/drawing/2014/main" id="{15EB4C16-F274-42E0-B1FF-E1717C7E8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869950"/>
            <a:ext cx="11274552" cy="75399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F75BD6-4444-4897-A7D2-43BB9BBF2C48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457200" y="431800"/>
            <a:ext cx="5937250" cy="198438"/>
          </a:xfrm>
        </p:spPr>
        <p:txBody>
          <a:bodyPr>
            <a:noAutofit/>
          </a:bodyPr>
          <a:lstStyle>
            <a:lvl1pPr marL="0" indent="0">
              <a:buNone/>
              <a:defRPr lang="en-US" sz="1100" b="1" kern="1200" cap="all" spc="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14000"/>
              </a:lnSpc>
              <a:spcBef>
                <a:spcPts val="600"/>
              </a:spcBef>
              <a:buFontTx/>
              <a:buNone/>
            </a:pPr>
            <a:r>
              <a:rPr lang="en-US"/>
              <a:t>CLICK TO ADD EYEBROW</a:t>
            </a:r>
          </a:p>
        </p:txBody>
      </p:sp>
      <p:sp>
        <p:nvSpPr>
          <p:cNvPr id="5" name="Footer Placeholder 10">
            <a:extLst>
              <a:ext uri="{FF2B5EF4-FFF2-40B4-BE49-F238E27FC236}">
                <a16:creationId xmlns:a16="http://schemas.microsoft.com/office/drawing/2014/main" id="{4A4DCBC1-8EA3-4E87-837A-83F17AC845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55901" y="6450474"/>
            <a:ext cx="2171700" cy="19863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75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marL="0" lvl="4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chemeClr val="accent5"/>
              </a:buClr>
            </a:pP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C1DC05-006E-F738-0EB7-C5B89C35E3DD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57200" y="1967113"/>
            <a:ext cx="11274425" cy="43193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95594878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yebrow and title: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B2A4FB-D20C-E24D-1F1A-3662166BAE39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57200" y="1967110"/>
            <a:ext cx="5463540" cy="43193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037FE79-DBDE-5F53-2F29-E0206E2B2114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6268212" y="1967111"/>
            <a:ext cx="5463540" cy="43193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6" name="Title 10">
            <a:extLst>
              <a:ext uri="{FF2B5EF4-FFF2-40B4-BE49-F238E27FC236}">
                <a16:creationId xmlns:a16="http://schemas.microsoft.com/office/drawing/2014/main" id="{15EB4C16-F274-42E0-B1FF-E1717C7E8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869950"/>
            <a:ext cx="11274552" cy="75399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0E0E0026-750C-4749-8A4B-F50BDFEB1D84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457200" y="431800"/>
            <a:ext cx="5937250" cy="198438"/>
          </a:xfrm>
        </p:spPr>
        <p:txBody>
          <a:bodyPr>
            <a:noAutofit/>
          </a:bodyPr>
          <a:lstStyle>
            <a:lvl1pPr marL="0" indent="0">
              <a:buNone/>
              <a:defRPr lang="en-US" sz="1100" b="1" kern="1200" cap="all" spc="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14000"/>
              </a:lnSpc>
              <a:spcBef>
                <a:spcPts val="600"/>
              </a:spcBef>
              <a:buFontTx/>
              <a:buNone/>
            </a:pPr>
            <a:r>
              <a:rPr lang="en-US"/>
              <a:t>CLICK TO ADD EYEBROW</a:t>
            </a:r>
          </a:p>
        </p:txBody>
      </p:sp>
      <p:sp>
        <p:nvSpPr>
          <p:cNvPr id="6" name="Footer Placeholder 10">
            <a:extLst>
              <a:ext uri="{FF2B5EF4-FFF2-40B4-BE49-F238E27FC236}">
                <a16:creationId xmlns:a16="http://schemas.microsoft.com/office/drawing/2014/main" id="{82695469-62BA-4F8A-9BAF-A9C4A0869C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55901" y="6450474"/>
            <a:ext cx="2171700" cy="19863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75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marL="0" lvl="4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chemeClr val="accent5"/>
              </a:buClr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40663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yebrow and title: Two content weighted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DF1117-59D9-A64E-88A8-03E6E5A4BE6A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57199" y="1967113"/>
            <a:ext cx="3538497" cy="43193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B49516B-F45D-9D14-C233-CD4CBC97DB01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4341477" y="1967113"/>
            <a:ext cx="7390273" cy="43193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6" name="Title 10">
            <a:extLst>
              <a:ext uri="{FF2B5EF4-FFF2-40B4-BE49-F238E27FC236}">
                <a16:creationId xmlns:a16="http://schemas.microsoft.com/office/drawing/2014/main" id="{15EB4C16-F274-42E0-B1FF-E1717C7E8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869950"/>
            <a:ext cx="11274552" cy="75399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B26C481B-8F05-454E-B9A0-E5483867A6CE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457200" y="431800"/>
            <a:ext cx="5937250" cy="198438"/>
          </a:xfrm>
        </p:spPr>
        <p:txBody>
          <a:bodyPr>
            <a:noAutofit/>
          </a:bodyPr>
          <a:lstStyle>
            <a:lvl1pPr marL="0" indent="0">
              <a:buNone/>
              <a:defRPr lang="en-US" sz="1100" b="1" kern="1200" cap="all" spc="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14000"/>
              </a:lnSpc>
              <a:spcBef>
                <a:spcPts val="600"/>
              </a:spcBef>
              <a:buFontTx/>
              <a:buNone/>
            </a:pPr>
            <a:r>
              <a:rPr lang="en-US"/>
              <a:t>CLICK TO ADD EYEBROW</a:t>
            </a:r>
          </a:p>
        </p:txBody>
      </p:sp>
      <p:sp>
        <p:nvSpPr>
          <p:cNvPr id="6" name="Footer Placeholder 10">
            <a:extLst>
              <a:ext uri="{FF2B5EF4-FFF2-40B4-BE49-F238E27FC236}">
                <a16:creationId xmlns:a16="http://schemas.microsoft.com/office/drawing/2014/main" id="{2A3D27C5-73FD-45B9-8B63-64387D57F0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55901" y="6450474"/>
            <a:ext cx="2171700" cy="19863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75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marL="0" lvl="4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chemeClr val="accent5"/>
              </a:buClr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04100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yebrow and title: Two content weighted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D8BB00-1CA4-78E2-2579-EB8D4E880AE5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57199" y="1967113"/>
            <a:ext cx="7395881" cy="43193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AD86D8F-1B52-2C03-D701-7D22429A2492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8198863" y="1967113"/>
            <a:ext cx="3519034" cy="43193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6" name="Title 10">
            <a:extLst>
              <a:ext uri="{FF2B5EF4-FFF2-40B4-BE49-F238E27FC236}">
                <a16:creationId xmlns:a16="http://schemas.microsoft.com/office/drawing/2014/main" id="{15EB4C16-F274-42E0-B1FF-E1717C7E8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869950"/>
            <a:ext cx="11274552" cy="75399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0" name="Content Placeholder 5">
            <a:extLst>
              <a:ext uri="{FF2B5EF4-FFF2-40B4-BE49-F238E27FC236}">
                <a16:creationId xmlns:a16="http://schemas.microsoft.com/office/drawing/2014/main" id="{862AB041-0459-420C-AFE3-C7423F7F4616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457200" y="431800"/>
            <a:ext cx="5937250" cy="198438"/>
          </a:xfrm>
        </p:spPr>
        <p:txBody>
          <a:bodyPr>
            <a:noAutofit/>
          </a:bodyPr>
          <a:lstStyle>
            <a:lvl1pPr marL="0" indent="0">
              <a:buNone/>
              <a:defRPr lang="en-US" sz="1100" b="1" kern="1200" cap="all" spc="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14000"/>
              </a:lnSpc>
              <a:spcBef>
                <a:spcPts val="600"/>
              </a:spcBef>
              <a:buFontTx/>
              <a:buNone/>
            </a:pPr>
            <a:r>
              <a:rPr lang="en-US"/>
              <a:t>CLICK TO ADD EYEBROW</a:t>
            </a:r>
          </a:p>
        </p:txBody>
      </p:sp>
      <p:sp>
        <p:nvSpPr>
          <p:cNvPr id="6" name="Footer Placeholder 10">
            <a:extLst>
              <a:ext uri="{FF2B5EF4-FFF2-40B4-BE49-F238E27FC236}">
                <a16:creationId xmlns:a16="http://schemas.microsoft.com/office/drawing/2014/main" id="{44CBCC9F-B157-48A2-8BCD-F4134ED0D8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55901" y="6450474"/>
            <a:ext cx="2171700" cy="19863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75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marL="0" lvl="4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chemeClr val="accent5"/>
              </a:buClr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17351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yebrow and title: 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D0FB5A-DE6D-A88A-FE9B-0EC06DDF8590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457199" y="1967113"/>
            <a:ext cx="3523817" cy="43130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CCC7378-96F3-0BE2-A9E9-820F178A5D1F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4334091" y="1967113"/>
            <a:ext cx="3523816" cy="43130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21E5068E-D382-F80C-7B98-62E993F74152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8198863" y="1967113"/>
            <a:ext cx="3524250" cy="43130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6" name="Title 10">
            <a:extLst>
              <a:ext uri="{FF2B5EF4-FFF2-40B4-BE49-F238E27FC236}">
                <a16:creationId xmlns:a16="http://schemas.microsoft.com/office/drawing/2014/main" id="{15EB4C16-F274-42E0-B1FF-E1717C7E8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869950"/>
            <a:ext cx="11274552" cy="75399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Footer Placeholder 10">
            <a:extLst>
              <a:ext uri="{FF2B5EF4-FFF2-40B4-BE49-F238E27FC236}">
                <a16:creationId xmlns:a16="http://schemas.microsoft.com/office/drawing/2014/main" id="{DCBE6651-8BD1-4E33-8D74-09677F47D6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55901" y="6450474"/>
            <a:ext cx="2171700" cy="19863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75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marL="0" lvl="4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chemeClr val="accent5"/>
              </a:buClr>
            </a:pPr>
            <a:endParaRPr lang="en-US"/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2F760F50-2662-608E-F6AC-A961A45EF208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457200" y="431800"/>
            <a:ext cx="5937250" cy="198438"/>
          </a:xfrm>
        </p:spPr>
        <p:txBody>
          <a:bodyPr>
            <a:noAutofit/>
          </a:bodyPr>
          <a:lstStyle>
            <a:lvl1pPr marL="0" indent="0">
              <a:buNone/>
              <a:defRPr lang="en-US" sz="1100" b="1" kern="1200" cap="all" spc="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14000"/>
              </a:lnSpc>
              <a:spcBef>
                <a:spcPts val="600"/>
              </a:spcBef>
              <a:buFontTx/>
              <a:buNone/>
            </a:pPr>
            <a:r>
              <a:rPr lang="en-US"/>
              <a:t>CLICK TO ADD EYEBROW</a:t>
            </a:r>
          </a:p>
        </p:txBody>
      </p:sp>
    </p:spTree>
    <p:extLst>
      <p:ext uri="{BB962C8B-B14F-4D97-AF65-F5344CB8AC3E}">
        <p14:creationId xmlns:p14="http://schemas.microsoft.com/office/powerpoint/2010/main" val="241375290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yebrow and title: Fou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0">
            <a:extLst>
              <a:ext uri="{FF2B5EF4-FFF2-40B4-BE49-F238E27FC236}">
                <a16:creationId xmlns:a16="http://schemas.microsoft.com/office/drawing/2014/main" id="{15EB4C16-F274-42E0-B1FF-E1717C7E8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869950"/>
            <a:ext cx="11274552" cy="75399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5A5FF981-4ABF-4AA7-BA8F-4DC0D5291152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455677" y="1967113"/>
            <a:ext cx="2444495" cy="4319387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868D8A6A-0A57-4651-9366-A02DB21541BF}"/>
              </a:ext>
            </a:extLst>
          </p:cNvPr>
          <p:cNvSpPr>
            <a:spLocks noGrp="1"/>
          </p:cNvSpPr>
          <p:nvPr>
            <p:ph idx="19"/>
          </p:nvPr>
        </p:nvSpPr>
        <p:spPr>
          <a:xfrm>
            <a:off x="3389212" y="1967113"/>
            <a:ext cx="2444495" cy="4319387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FBF88B71-0BB2-4601-B2CE-F4F9B29D02DE}"/>
              </a:ext>
            </a:extLst>
          </p:cNvPr>
          <p:cNvSpPr>
            <a:spLocks noGrp="1"/>
          </p:cNvSpPr>
          <p:nvPr>
            <p:ph idx="20"/>
          </p:nvPr>
        </p:nvSpPr>
        <p:spPr>
          <a:xfrm>
            <a:off x="6322747" y="1967113"/>
            <a:ext cx="2444495" cy="4319387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3CC96474-5772-40F1-BF7B-AB01EC8D4AB9}"/>
              </a:ext>
            </a:extLst>
          </p:cNvPr>
          <p:cNvSpPr>
            <a:spLocks noGrp="1"/>
          </p:cNvSpPr>
          <p:nvPr>
            <p:ph idx="21"/>
          </p:nvPr>
        </p:nvSpPr>
        <p:spPr>
          <a:xfrm>
            <a:off x="9256280" y="1967113"/>
            <a:ext cx="2444495" cy="4319387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0" name="Content Placeholder 5">
            <a:extLst>
              <a:ext uri="{FF2B5EF4-FFF2-40B4-BE49-F238E27FC236}">
                <a16:creationId xmlns:a16="http://schemas.microsoft.com/office/drawing/2014/main" id="{675F5264-3B10-4E1A-8EAD-38FFE8ACFF6A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457200" y="431800"/>
            <a:ext cx="5937250" cy="198438"/>
          </a:xfrm>
        </p:spPr>
        <p:txBody>
          <a:bodyPr>
            <a:noAutofit/>
          </a:bodyPr>
          <a:lstStyle>
            <a:lvl1pPr marL="0" indent="0">
              <a:buNone/>
              <a:defRPr lang="en-US" sz="1100" b="1" kern="1200" cap="all" spc="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14000"/>
              </a:lnSpc>
              <a:spcBef>
                <a:spcPts val="600"/>
              </a:spcBef>
              <a:buFontTx/>
              <a:buNone/>
            </a:pPr>
            <a:r>
              <a:rPr lang="en-US"/>
              <a:t>CLICK TO ADD EYEBROW</a:t>
            </a:r>
          </a:p>
        </p:txBody>
      </p:sp>
      <p:sp>
        <p:nvSpPr>
          <p:cNvPr id="8" name="Footer Placeholder 10">
            <a:extLst>
              <a:ext uri="{FF2B5EF4-FFF2-40B4-BE49-F238E27FC236}">
                <a16:creationId xmlns:a16="http://schemas.microsoft.com/office/drawing/2014/main" id="{6CAFEAFB-1353-42C0-9A13-C38F635AC6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55901" y="6450474"/>
            <a:ext cx="2171700" cy="19863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75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marL="0" lvl="4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chemeClr val="accent5"/>
              </a:buClr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3695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yebrow and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0">
            <a:extLst>
              <a:ext uri="{FF2B5EF4-FFF2-40B4-BE49-F238E27FC236}">
                <a16:creationId xmlns:a16="http://schemas.microsoft.com/office/drawing/2014/main" id="{15EB4C16-F274-42E0-B1FF-E1717C7E8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869950"/>
            <a:ext cx="11274552" cy="75399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F75BD6-4444-4897-A7D2-43BB9BBF2C48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457200" y="431800"/>
            <a:ext cx="5937250" cy="198438"/>
          </a:xfrm>
        </p:spPr>
        <p:txBody>
          <a:bodyPr>
            <a:noAutofit/>
          </a:bodyPr>
          <a:lstStyle>
            <a:lvl1pPr marL="0" indent="0">
              <a:buNone/>
              <a:defRPr lang="en-US" sz="1100" b="1" kern="1200" cap="all" spc="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14000"/>
              </a:lnSpc>
              <a:spcBef>
                <a:spcPts val="600"/>
              </a:spcBef>
              <a:buFontTx/>
              <a:buNone/>
            </a:pPr>
            <a:r>
              <a:rPr lang="en-US"/>
              <a:t>CLICK TO ADD EYEBROW</a:t>
            </a:r>
          </a:p>
        </p:txBody>
      </p:sp>
      <p:sp>
        <p:nvSpPr>
          <p:cNvPr id="4" name="Footer Placeholder 10">
            <a:extLst>
              <a:ext uri="{FF2B5EF4-FFF2-40B4-BE49-F238E27FC236}">
                <a16:creationId xmlns:a16="http://schemas.microsoft.com/office/drawing/2014/main" id="{9D3F7C6D-D349-458D-A76F-C40DAFB994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55901" y="6450474"/>
            <a:ext cx="2171700" cy="19863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75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marL="0" lvl="4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chemeClr val="accent5"/>
              </a:buClr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8346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no subhead: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1C23D10D-1090-4427-9F31-293A8D9B46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1"/>
            <a:ext cx="11274552" cy="75895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279606EA-FADA-4FE6-87E6-E09757D0B2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967112"/>
            <a:ext cx="5463540" cy="4325738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90CA3985-E3DD-4612-804A-CEB02709C77E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6268212" y="1967112"/>
            <a:ext cx="5463540" cy="4325738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Footer Placeholder 10">
            <a:extLst>
              <a:ext uri="{FF2B5EF4-FFF2-40B4-BE49-F238E27FC236}">
                <a16:creationId xmlns:a16="http://schemas.microsoft.com/office/drawing/2014/main" id="{4A26347B-2021-4942-92C1-51B7B994DD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55901" y="6450474"/>
            <a:ext cx="2171700" cy="19863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75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marL="0" lvl="4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chemeClr val="accent5"/>
              </a:buClr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26761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Layout 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02BE053-41B4-1E68-9FCD-20C3E4C8E483}"/>
              </a:ext>
            </a:extLst>
          </p:cNvPr>
          <p:cNvSpPr txBox="1"/>
          <p:nvPr userDrawn="1"/>
        </p:nvSpPr>
        <p:spPr>
          <a:xfrm>
            <a:off x="681343" y="6501327"/>
            <a:ext cx="730016" cy="9810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4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chemeClr val="accent5"/>
              </a:buClr>
            </a:pPr>
            <a:r>
              <a:rPr lang="en-US" sz="750" kern="100" cap="all" spc="10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</a:t>
            </a:r>
            <a:r>
              <a:rPr lang="en-US" sz="750" kern="100" cap="all" spc="2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2024 F5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5B0D5E-6B4C-984B-FE38-77552D039843}"/>
              </a:ext>
            </a:extLst>
          </p:cNvPr>
          <p:cNvSpPr txBox="1"/>
          <p:nvPr userDrawn="1"/>
        </p:nvSpPr>
        <p:spPr>
          <a:xfrm>
            <a:off x="6805" y="6501327"/>
            <a:ext cx="567398" cy="9810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4" algn="r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chemeClr val="accent5"/>
              </a:buClr>
              <a:buFont typeface="Arial" panose="020B0604020202020204" pitchFamily="34" charset="0"/>
              <a:buChar char="​"/>
            </a:pPr>
            <a:fld id="{CB0320B6-2A61-43CE-9396-B5C4FB4B7D43}" type="slidenum">
              <a:rPr lang="en-US" sz="750" b="1" kern="100" cap="all" spc="5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marL="0" lvl="4" algn="r">
                <a:lnSpc>
                  <a:spcPct val="85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5"/>
                </a:buClr>
                <a:buFont typeface="Arial" panose="020B0604020202020204" pitchFamily="34" charset="0"/>
                <a:buChar char="​"/>
              </a:pPr>
              <a:t>‹#›</a:t>
            </a:fld>
            <a:endParaRPr lang="en-US" sz="750" b="1" kern="100" cap="all" spc="5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10">
            <a:extLst>
              <a:ext uri="{FF2B5EF4-FFF2-40B4-BE49-F238E27FC236}">
                <a16:creationId xmlns:a16="http://schemas.microsoft.com/office/drawing/2014/main" id="{89FBA006-AAD9-E2DA-9665-227D1C85C1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55901" y="6450474"/>
            <a:ext cx="2171700" cy="19863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75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marL="0" lvl="4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chemeClr val="accent5"/>
              </a:buClr>
            </a:pPr>
            <a:endParaRPr lang="en-US"/>
          </a:p>
        </p:txBody>
      </p:sp>
      <p:pic>
        <p:nvPicPr>
          <p:cNvPr id="6" name="updated logo" descr="Logo&#10;&#10;Description automatically generated">
            <a:extLst>
              <a:ext uri="{FF2B5EF4-FFF2-40B4-BE49-F238E27FC236}">
                <a16:creationId xmlns:a16="http://schemas.microsoft.com/office/drawing/2014/main" id="{B30F7A4C-0A31-52CE-594B-041F5F76795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89503" y="6431000"/>
            <a:ext cx="246888" cy="24688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6DF7CD3-C8C0-D827-4895-E28D85BFEF3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94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8990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0">
            <a:extLst>
              <a:ext uri="{FF2B5EF4-FFF2-40B4-BE49-F238E27FC236}">
                <a16:creationId xmlns:a16="http://schemas.microsoft.com/office/drawing/2014/main" id="{6AAA353B-4225-4925-A76E-613DABA5B5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55901" y="6450474"/>
            <a:ext cx="2171700" cy="19863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75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marL="0" lvl="4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chemeClr val="accent5"/>
              </a:buClr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20201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header: Deep Lak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C706BC-2671-42BA-B78B-426C50D7C0D7}"/>
              </a:ext>
            </a:extLst>
          </p:cNvPr>
          <p:cNvSpPr>
            <a:spLocks noGrp="1"/>
          </p:cNvSpPr>
          <p:nvPr userDrawn="1">
            <p:ph type="title"/>
          </p:nvPr>
        </p:nvSpPr>
        <p:spPr bwMode="black">
          <a:xfrm>
            <a:off x="495952" y="1162051"/>
            <a:ext cx="7415242" cy="2561626"/>
          </a:xfrm>
          <a:prstGeom prst="rect">
            <a:avLst/>
          </a:prstGeom>
        </p:spPr>
        <p:txBody>
          <a:bodyPr anchor="b"/>
          <a:lstStyle>
            <a:lvl1pPr>
              <a:defRPr sz="4800">
                <a:solidFill>
                  <a:srgbClr val="FEFEFE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17" name="Group 22">
            <a:extLst>
              <a:ext uri="{FF2B5EF4-FFF2-40B4-BE49-F238E27FC236}">
                <a16:creationId xmlns:a16="http://schemas.microsoft.com/office/drawing/2014/main" id="{E81C2FB5-A4C5-47F5-8604-A8693D6F2F7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1489503" y="6431001"/>
            <a:ext cx="245297" cy="245297"/>
            <a:chOff x="5266" y="0"/>
            <a:chExt cx="733" cy="733"/>
          </a:xfrm>
          <a:solidFill>
            <a:schemeClr val="bg1"/>
          </a:solidFill>
        </p:grpSpPr>
        <p:sp>
          <p:nvSpPr>
            <p:cNvPr id="18" name="Freeform 24">
              <a:extLst>
                <a:ext uri="{FF2B5EF4-FFF2-40B4-BE49-F238E27FC236}">
                  <a16:creationId xmlns:a16="http://schemas.microsoft.com/office/drawing/2014/main" id="{B62E0890-58BF-4B2C-856B-D6D2E94F696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60" y="61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73737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19" name="Freeform 25">
              <a:extLst>
                <a:ext uri="{FF2B5EF4-FFF2-40B4-BE49-F238E27FC236}">
                  <a16:creationId xmlns:a16="http://schemas.microsoft.com/office/drawing/2014/main" id="{5F0ECFCF-334C-4E4C-A25A-7E52C759FC3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11" y="645"/>
              <a:ext cx="55" cy="55"/>
            </a:xfrm>
            <a:custGeom>
              <a:avLst/>
              <a:gdLst>
                <a:gd name="T0" fmla="*/ 277 w 345"/>
                <a:gd name="T1" fmla="*/ 68 h 345"/>
                <a:gd name="T2" fmla="*/ 320 w 345"/>
                <a:gd name="T3" fmla="*/ 172 h 345"/>
                <a:gd name="T4" fmla="*/ 277 w 345"/>
                <a:gd name="T5" fmla="*/ 278 h 345"/>
                <a:gd name="T6" fmla="*/ 172 w 345"/>
                <a:gd name="T7" fmla="*/ 322 h 345"/>
                <a:gd name="T8" fmla="*/ 67 w 345"/>
                <a:gd name="T9" fmla="*/ 278 h 345"/>
                <a:gd name="T10" fmla="*/ 24 w 345"/>
                <a:gd name="T11" fmla="*/ 172 h 345"/>
                <a:gd name="T12" fmla="*/ 67 w 345"/>
                <a:gd name="T13" fmla="*/ 68 h 345"/>
                <a:gd name="T14" fmla="*/ 172 w 345"/>
                <a:gd name="T15" fmla="*/ 23 h 345"/>
                <a:gd name="T16" fmla="*/ 277 w 345"/>
                <a:gd name="T17" fmla="*/ 68 h 345"/>
                <a:gd name="T18" fmla="*/ 295 w 345"/>
                <a:gd name="T19" fmla="*/ 50 h 345"/>
                <a:gd name="T20" fmla="*/ 172 w 345"/>
                <a:gd name="T21" fmla="*/ 0 h 345"/>
                <a:gd name="T22" fmla="*/ 51 w 345"/>
                <a:gd name="T23" fmla="*/ 50 h 345"/>
                <a:gd name="T24" fmla="*/ 0 w 345"/>
                <a:gd name="T25" fmla="*/ 172 h 345"/>
                <a:gd name="T26" fmla="*/ 50 w 345"/>
                <a:gd name="T27" fmla="*/ 295 h 345"/>
                <a:gd name="T28" fmla="*/ 172 w 345"/>
                <a:gd name="T29" fmla="*/ 345 h 345"/>
                <a:gd name="T30" fmla="*/ 295 w 345"/>
                <a:gd name="T31" fmla="*/ 295 h 345"/>
                <a:gd name="T32" fmla="*/ 345 w 345"/>
                <a:gd name="T33" fmla="*/ 172 h 345"/>
                <a:gd name="T34" fmla="*/ 295 w 345"/>
                <a:gd name="T35" fmla="*/ 50 h 345"/>
                <a:gd name="T36" fmla="*/ 198 w 345"/>
                <a:gd name="T37" fmla="*/ 164 h 345"/>
                <a:gd name="T38" fmla="*/ 166 w 345"/>
                <a:gd name="T39" fmla="*/ 168 h 345"/>
                <a:gd name="T40" fmla="*/ 136 w 345"/>
                <a:gd name="T41" fmla="*/ 168 h 345"/>
                <a:gd name="T42" fmla="*/ 136 w 345"/>
                <a:gd name="T43" fmla="*/ 100 h 345"/>
                <a:gd name="T44" fmla="*/ 164 w 345"/>
                <a:gd name="T45" fmla="*/ 100 h 345"/>
                <a:gd name="T46" fmla="*/ 205 w 345"/>
                <a:gd name="T47" fmla="*/ 107 h 345"/>
                <a:gd name="T48" fmla="*/ 217 w 345"/>
                <a:gd name="T49" fmla="*/ 134 h 345"/>
                <a:gd name="T50" fmla="*/ 198 w 345"/>
                <a:gd name="T51" fmla="*/ 164 h 345"/>
                <a:gd name="T52" fmla="*/ 103 w 345"/>
                <a:gd name="T53" fmla="*/ 266 h 345"/>
                <a:gd name="T54" fmla="*/ 136 w 345"/>
                <a:gd name="T55" fmla="*/ 266 h 345"/>
                <a:gd name="T56" fmla="*/ 136 w 345"/>
                <a:gd name="T57" fmla="*/ 192 h 345"/>
                <a:gd name="T58" fmla="*/ 162 w 345"/>
                <a:gd name="T59" fmla="*/ 192 h 345"/>
                <a:gd name="T60" fmla="*/ 200 w 345"/>
                <a:gd name="T61" fmla="*/ 198 h 345"/>
                <a:gd name="T62" fmla="*/ 217 w 345"/>
                <a:gd name="T63" fmla="*/ 241 h 345"/>
                <a:gd name="T64" fmla="*/ 217 w 345"/>
                <a:gd name="T65" fmla="*/ 256 h 345"/>
                <a:gd name="T66" fmla="*/ 218 w 345"/>
                <a:gd name="T67" fmla="*/ 262 h 345"/>
                <a:gd name="T68" fmla="*/ 218 w 345"/>
                <a:gd name="T69" fmla="*/ 265 h 345"/>
                <a:gd name="T70" fmla="*/ 219 w 345"/>
                <a:gd name="T71" fmla="*/ 266 h 345"/>
                <a:gd name="T72" fmla="*/ 250 w 345"/>
                <a:gd name="T73" fmla="*/ 266 h 345"/>
                <a:gd name="T74" fmla="*/ 249 w 345"/>
                <a:gd name="T75" fmla="*/ 264 h 345"/>
                <a:gd name="T76" fmla="*/ 247 w 345"/>
                <a:gd name="T77" fmla="*/ 254 h 345"/>
                <a:gd name="T78" fmla="*/ 247 w 345"/>
                <a:gd name="T79" fmla="*/ 240 h 345"/>
                <a:gd name="T80" fmla="*/ 247 w 345"/>
                <a:gd name="T81" fmla="*/ 226 h 345"/>
                <a:gd name="T82" fmla="*/ 237 w 345"/>
                <a:gd name="T83" fmla="*/ 197 h 345"/>
                <a:gd name="T84" fmla="*/ 204 w 345"/>
                <a:gd name="T85" fmla="*/ 178 h 345"/>
                <a:gd name="T86" fmla="*/ 231 w 345"/>
                <a:gd name="T87" fmla="*/ 169 h 345"/>
                <a:gd name="T88" fmla="*/ 250 w 345"/>
                <a:gd name="T89" fmla="*/ 132 h 345"/>
                <a:gd name="T90" fmla="*/ 220 w 345"/>
                <a:gd name="T91" fmla="*/ 84 h 345"/>
                <a:gd name="T92" fmla="*/ 169 w 345"/>
                <a:gd name="T93" fmla="*/ 77 h 345"/>
                <a:gd name="T94" fmla="*/ 103 w 345"/>
                <a:gd name="T95" fmla="*/ 77 h 345"/>
                <a:gd name="T96" fmla="*/ 103 w 345"/>
                <a:gd name="T97" fmla="*/ 266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45" h="345">
                  <a:moveTo>
                    <a:pt x="277" y="68"/>
                  </a:moveTo>
                  <a:cubicBezTo>
                    <a:pt x="306" y="96"/>
                    <a:pt x="320" y="131"/>
                    <a:pt x="320" y="172"/>
                  </a:cubicBezTo>
                  <a:cubicBezTo>
                    <a:pt x="320" y="213"/>
                    <a:pt x="306" y="249"/>
                    <a:pt x="277" y="278"/>
                  </a:cubicBezTo>
                  <a:cubicBezTo>
                    <a:pt x="248" y="307"/>
                    <a:pt x="213" y="322"/>
                    <a:pt x="172" y="322"/>
                  </a:cubicBezTo>
                  <a:cubicBezTo>
                    <a:pt x="131" y="322"/>
                    <a:pt x="96" y="307"/>
                    <a:pt x="67" y="278"/>
                  </a:cubicBezTo>
                  <a:cubicBezTo>
                    <a:pt x="38" y="249"/>
                    <a:pt x="24" y="213"/>
                    <a:pt x="24" y="172"/>
                  </a:cubicBezTo>
                  <a:cubicBezTo>
                    <a:pt x="24" y="131"/>
                    <a:pt x="38" y="96"/>
                    <a:pt x="67" y="68"/>
                  </a:cubicBezTo>
                  <a:cubicBezTo>
                    <a:pt x="96" y="38"/>
                    <a:pt x="131" y="23"/>
                    <a:pt x="172" y="23"/>
                  </a:cubicBezTo>
                  <a:cubicBezTo>
                    <a:pt x="213" y="23"/>
                    <a:pt x="248" y="38"/>
                    <a:pt x="277" y="68"/>
                  </a:cubicBezTo>
                  <a:close/>
                  <a:moveTo>
                    <a:pt x="295" y="50"/>
                  </a:moveTo>
                  <a:cubicBezTo>
                    <a:pt x="261" y="17"/>
                    <a:pt x="220" y="0"/>
                    <a:pt x="172" y="0"/>
                  </a:cubicBezTo>
                  <a:cubicBezTo>
                    <a:pt x="125" y="0"/>
                    <a:pt x="84" y="17"/>
                    <a:pt x="51" y="50"/>
                  </a:cubicBezTo>
                  <a:cubicBezTo>
                    <a:pt x="17" y="84"/>
                    <a:pt x="0" y="125"/>
                    <a:pt x="0" y="172"/>
                  </a:cubicBezTo>
                  <a:cubicBezTo>
                    <a:pt x="0" y="220"/>
                    <a:pt x="17" y="261"/>
                    <a:pt x="50" y="295"/>
                  </a:cubicBezTo>
                  <a:cubicBezTo>
                    <a:pt x="83" y="329"/>
                    <a:pt x="124" y="345"/>
                    <a:pt x="172" y="345"/>
                  </a:cubicBezTo>
                  <a:cubicBezTo>
                    <a:pt x="220" y="345"/>
                    <a:pt x="261" y="329"/>
                    <a:pt x="295" y="295"/>
                  </a:cubicBezTo>
                  <a:cubicBezTo>
                    <a:pt x="328" y="261"/>
                    <a:pt x="345" y="220"/>
                    <a:pt x="345" y="172"/>
                  </a:cubicBezTo>
                  <a:cubicBezTo>
                    <a:pt x="345" y="124"/>
                    <a:pt x="328" y="84"/>
                    <a:pt x="295" y="50"/>
                  </a:cubicBezTo>
                  <a:close/>
                  <a:moveTo>
                    <a:pt x="198" y="164"/>
                  </a:moveTo>
                  <a:cubicBezTo>
                    <a:pt x="191" y="167"/>
                    <a:pt x="180" y="168"/>
                    <a:pt x="166" y="168"/>
                  </a:cubicBezTo>
                  <a:cubicBezTo>
                    <a:pt x="136" y="168"/>
                    <a:pt x="136" y="168"/>
                    <a:pt x="136" y="168"/>
                  </a:cubicBezTo>
                  <a:cubicBezTo>
                    <a:pt x="136" y="100"/>
                    <a:pt x="136" y="100"/>
                    <a:pt x="136" y="100"/>
                  </a:cubicBezTo>
                  <a:cubicBezTo>
                    <a:pt x="164" y="100"/>
                    <a:pt x="164" y="100"/>
                    <a:pt x="164" y="100"/>
                  </a:cubicBezTo>
                  <a:cubicBezTo>
                    <a:pt x="183" y="100"/>
                    <a:pt x="196" y="102"/>
                    <a:pt x="205" y="107"/>
                  </a:cubicBezTo>
                  <a:cubicBezTo>
                    <a:pt x="213" y="112"/>
                    <a:pt x="217" y="121"/>
                    <a:pt x="217" y="134"/>
                  </a:cubicBezTo>
                  <a:cubicBezTo>
                    <a:pt x="217" y="149"/>
                    <a:pt x="211" y="159"/>
                    <a:pt x="198" y="164"/>
                  </a:cubicBezTo>
                  <a:close/>
                  <a:moveTo>
                    <a:pt x="103" y="266"/>
                  </a:moveTo>
                  <a:cubicBezTo>
                    <a:pt x="136" y="266"/>
                    <a:pt x="136" y="266"/>
                    <a:pt x="136" y="266"/>
                  </a:cubicBezTo>
                  <a:cubicBezTo>
                    <a:pt x="136" y="192"/>
                    <a:pt x="136" y="192"/>
                    <a:pt x="136" y="192"/>
                  </a:cubicBezTo>
                  <a:cubicBezTo>
                    <a:pt x="162" y="192"/>
                    <a:pt x="162" y="192"/>
                    <a:pt x="162" y="192"/>
                  </a:cubicBezTo>
                  <a:cubicBezTo>
                    <a:pt x="180" y="192"/>
                    <a:pt x="192" y="193"/>
                    <a:pt x="200" y="198"/>
                  </a:cubicBezTo>
                  <a:cubicBezTo>
                    <a:pt x="211" y="205"/>
                    <a:pt x="217" y="219"/>
                    <a:pt x="217" y="241"/>
                  </a:cubicBezTo>
                  <a:cubicBezTo>
                    <a:pt x="217" y="256"/>
                    <a:pt x="217" y="256"/>
                    <a:pt x="217" y="256"/>
                  </a:cubicBezTo>
                  <a:cubicBezTo>
                    <a:pt x="218" y="262"/>
                    <a:pt x="218" y="262"/>
                    <a:pt x="218" y="262"/>
                  </a:cubicBezTo>
                  <a:cubicBezTo>
                    <a:pt x="218" y="263"/>
                    <a:pt x="218" y="264"/>
                    <a:pt x="218" y="265"/>
                  </a:cubicBezTo>
                  <a:cubicBezTo>
                    <a:pt x="219" y="265"/>
                    <a:pt x="219" y="266"/>
                    <a:pt x="219" y="266"/>
                  </a:cubicBezTo>
                  <a:cubicBezTo>
                    <a:pt x="250" y="266"/>
                    <a:pt x="250" y="266"/>
                    <a:pt x="250" y="266"/>
                  </a:cubicBezTo>
                  <a:cubicBezTo>
                    <a:pt x="249" y="264"/>
                    <a:pt x="249" y="264"/>
                    <a:pt x="249" y="264"/>
                  </a:cubicBezTo>
                  <a:cubicBezTo>
                    <a:pt x="248" y="263"/>
                    <a:pt x="248" y="259"/>
                    <a:pt x="247" y="254"/>
                  </a:cubicBezTo>
                  <a:cubicBezTo>
                    <a:pt x="247" y="249"/>
                    <a:pt x="247" y="244"/>
                    <a:pt x="247" y="240"/>
                  </a:cubicBezTo>
                  <a:cubicBezTo>
                    <a:pt x="247" y="226"/>
                    <a:pt x="247" y="226"/>
                    <a:pt x="247" y="226"/>
                  </a:cubicBezTo>
                  <a:cubicBezTo>
                    <a:pt x="247" y="217"/>
                    <a:pt x="244" y="207"/>
                    <a:pt x="237" y="197"/>
                  </a:cubicBezTo>
                  <a:cubicBezTo>
                    <a:pt x="230" y="187"/>
                    <a:pt x="219" y="181"/>
                    <a:pt x="204" y="178"/>
                  </a:cubicBezTo>
                  <a:cubicBezTo>
                    <a:pt x="216" y="176"/>
                    <a:pt x="225" y="173"/>
                    <a:pt x="231" y="169"/>
                  </a:cubicBezTo>
                  <a:cubicBezTo>
                    <a:pt x="244" y="161"/>
                    <a:pt x="250" y="148"/>
                    <a:pt x="250" y="132"/>
                  </a:cubicBezTo>
                  <a:cubicBezTo>
                    <a:pt x="250" y="108"/>
                    <a:pt x="240" y="92"/>
                    <a:pt x="220" y="84"/>
                  </a:cubicBezTo>
                  <a:cubicBezTo>
                    <a:pt x="210" y="79"/>
                    <a:pt x="192" y="77"/>
                    <a:pt x="169" y="77"/>
                  </a:cubicBezTo>
                  <a:cubicBezTo>
                    <a:pt x="103" y="77"/>
                    <a:pt x="103" y="77"/>
                    <a:pt x="103" y="77"/>
                  </a:cubicBezTo>
                  <a:lnTo>
                    <a:pt x="103" y="2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73737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0" name="Freeform 26">
              <a:extLst>
                <a:ext uri="{FF2B5EF4-FFF2-40B4-BE49-F238E27FC236}">
                  <a16:creationId xmlns:a16="http://schemas.microsoft.com/office/drawing/2014/main" id="{E82DE2C4-EC6C-4CC8-A8E0-0961306533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66" y="0"/>
              <a:ext cx="733" cy="733"/>
            </a:xfrm>
            <a:custGeom>
              <a:avLst/>
              <a:gdLst>
                <a:gd name="T0" fmla="*/ 4176 w 4576"/>
                <a:gd name="T1" fmla="*/ 996 h 4576"/>
                <a:gd name="T2" fmla="*/ 4106 w 4576"/>
                <a:gd name="T3" fmla="*/ 1355 h 4576"/>
                <a:gd name="T4" fmla="*/ 2907 w 4576"/>
                <a:gd name="T5" fmla="*/ 1262 h 4576"/>
                <a:gd name="T6" fmla="*/ 2797 w 4576"/>
                <a:gd name="T7" fmla="*/ 1612 h 4576"/>
                <a:gd name="T8" fmla="*/ 4141 w 4576"/>
                <a:gd name="T9" fmla="*/ 2094 h 4576"/>
                <a:gd name="T10" fmla="*/ 4386 w 4576"/>
                <a:gd name="T11" fmla="*/ 2839 h 4576"/>
                <a:gd name="T12" fmla="*/ 3944 w 4576"/>
                <a:gd name="T13" fmla="*/ 3672 h 4576"/>
                <a:gd name="T14" fmla="*/ 3173 w 4576"/>
                <a:gd name="T15" fmla="*/ 3966 h 4576"/>
                <a:gd name="T16" fmla="*/ 2263 w 4576"/>
                <a:gd name="T17" fmla="*/ 3848 h 4576"/>
                <a:gd name="T18" fmla="*/ 2082 w 4576"/>
                <a:gd name="T19" fmla="*/ 3429 h 4576"/>
                <a:gd name="T20" fmla="*/ 2101 w 4576"/>
                <a:gd name="T21" fmla="*/ 3327 h 4576"/>
                <a:gd name="T22" fmla="*/ 2301 w 4576"/>
                <a:gd name="T23" fmla="*/ 3133 h 4576"/>
                <a:gd name="T24" fmla="*/ 2390 w 4576"/>
                <a:gd name="T25" fmla="*/ 3119 h 4576"/>
                <a:gd name="T26" fmla="*/ 2659 w 4576"/>
                <a:gd name="T27" fmla="*/ 3526 h 4576"/>
                <a:gd name="T28" fmla="*/ 3240 w 4576"/>
                <a:gd name="T29" fmla="*/ 3784 h 4576"/>
                <a:gd name="T30" fmla="*/ 3753 w 4576"/>
                <a:gd name="T31" fmla="*/ 3318 h 4576"/>
                <a:gd name="T32" fmla="*/ 2217 w 4576"/>
                <a:gd name="T33" fmla="*/ 2488 h 4576"/>
                <a:gd name="T34" fmla="*/ 2812 w 4576"/>
                <a:gd name="T35" fmla="*/ 701 h 4576"/>
                <a:gd name="T36" fmla="*/ 3564 w 4576"/>
                <a:gd name="T37" fmla="*/ 766 h 4576"/>
                <a:gd name="T38" fmla="*/ 4065 w 4576"/>
                <a:gd name="T39" fmla="*/ 848 h 4576"/>
                <a:gd name="T40" fmla="*/ 2288 w 4576"/>
                <a:gd name="T41" fmla="*/ 0 h 4576"/>
                <a:gd name="T42" fmla="*/ 0 w 4576"/>
                <a:gd name="T43" fmla="*/ 2288 h 4576"/>
                <a:gd name="T44" fmla="*/ 445 w 4576"/>
                <a:gd name="T45" fmla="*/ 3644 h 4576"/>
                <a:gd name="T46" fmla="*/ 616 w 4576"/>
                <a:gd name="T47" fmla="*/ 3581 h 4576"/>
                <a:gd name="T48" fmla="*/ 610 w 4576"/>
                <a:gd name="T49" fmla="*/ 3402 h 4576"/>
                <a:gd name="T50" fmla="*/ 565 w 4576"/>
                <a:gd name="T51" fmla="*/ 1982 h 4576"/>
                <a:gd name="T52" fmla="*/ 245 w 4576"/>
                <a:gd name="T53" fmla="*/ 1998 h 4576"/>
                <a:gd name="T54" fmla="*/ 261 w 4576"/>
                <a:gd name="T55" fmla="*/ 1735 h 4576"/>
                <a:gd name="T56" fmla="*/ 579 w 4576"/>
                <a:gd name="T57" fmla="*/ 1707 h 4576"/>
                <a:gd name="T58" fmla="*/ 596 w 4576"/>
                <a:gd name="T59" fmla="*/ 1479 h 4576"/>
                <a:gd name="T60" fmla="*/ 1542 w 4576"/>
                <a:gd name="T61" fmla="*/ 623 h 4576"/>
                <a:gd name="T62" fmla="*/ 1920 w 4576"/>
                <a:gd name="T63" fmla="*/ 561 h 4576"/>
                <a:gd name="T64" fmla="*/ 2018 w 4576"/>
                <a:gd name="T65" fmla="*/ 558 h 4576"/>
                <a:gd name="T66" fmla="*/ 2242 w 4576"/>
                <a:gd name="T67" fmla="*/ 603 h 4576"/>
                <a:gd name="T68" fmla="*/ 2508 w 4576"/>
                <a:gd name="T69" fmla="*/ 807 h 4576"/>
                <a:gd name="T70" fmla="*/ 2505 w 4576"/>
                <a:gd name="T71" fmla="*/ 873 h 4576"/>
                <a:gd name="T72" fmla="*/ 2379 w 4576"/>
                <a:gd name="T73" fmla="*/ 1020 h 4576"/>
                <a:gd name="T74" fmla="*/ 2278 w 4576"/>
                <a:gd name="T75" fmla="*/ 1033 h 4576"/>
                <a:gd name="T76" fmla="*/ 2065 w 4576"/>
                <a:gd name="T77" fmla="*/ 927 h 4576"/>
                <a:gd name="T78" fmla="*/ 1657 w 4576"/>
                <a:gd name="T79" fmla="*/ 818 h 4576"/>
                <a:gd name="T80" fmla="*/ 1466 w 4576"/>
                <a:gd name="T81" fmla="*/ 1048 h 4576"/>
                <a:gd name="T82" fmla="*/ 1438 w 4576"/>
                <a:gd name="T83" fmla="*/ 1664 h 4576"/>
                <a:gd name="T84" fmla="*/ 2218 w 4576"/>
                <a:gd name="T85" fmla="*/ 1651 h 4576"/>
                <a:gd name="T86" fmla="*/ 2218 w 4576"/>
                <a:gd name="T87" fmla="*/ 1831 h 4576"/>
                <a:gd name="T88" fmla="*/ 1959 w 4576"/>
                <a:gd name="T89" fmla="*/ 1950 h 4576"/>
                <a:gd name="T90" fmla="*/ 1431 w 4576"/>
                <a:gd name="T91" fmla="*/ 1957 h 4576"/>
                <a:gd name="T92" fmla="*/ 1454 w 4576"/>
                <a:gd name="T93" fmla="*/ 3469 h 4576"/>
                <a:gd name="T94" fmla="*/ 1482 w 4576"/>
                <a:gd name="T95" fmla="*/ 3663 h 4576"/>
                <a:gd name="T96" fmla="*/ 1961 w 4576"/>
                <a:gd name="T97" fmla="*/ 3789 h 4576"/>
                <a:gd name="T98" fmla="*/ 1965 w 4576"/>
                <a:gd name="T99" fmla="*/ 3947 h 4576"/>
                <a:gd name="T100" fmla="*/ 583 w 4576"/>
                <a:gd name="T101" fmla="*/ 3814 h 4576"/>
                <a:gd name="T102" fmla="*/ 2288 w 4576"/>
                <a:gd name="T103" fmla="*/ 4576 h 4576"/>
                <a:gd name="T104" fmla="*/ 4576 w 4576"/>
                <a:gd name="T105" fmla="*/ 2288 h 4576"/>
                <a:gd name="T106" fmla="*/ 4176 w 4576"/>
                <a:gd name="T107" fmla="*/ 996 h 4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576" h="4576">
                  <a:moveTo>
                    <a:pt x="4176" y="996"/>
                  </a:moveTo>
                  <a:cubicBezTo>
                    <a:pt x="4148" y="1112"/>
                    <a:pt x="4134" y="1232"/>
                    <a:pt x="4106" y="1355"/>
                  </a:cubicBezTo>
                  <a:cubicBezTo>
                    <a:pt x="3763" y="1310"/>
                    <a:pt x="3360" y="1278"/>
                    <a:pt x="2907" y="1262"/>
                  </a:cubicBezTo>
                  <a:cubicBezTo>
                    <a:pt x="2871" y="1377"/>
                    <a:pt x="2836" y="1489"/>
                    <a:pt x="2797" y="1612"/>
                  </a:cubicBezTo>
                  <a:cubicBezTo>
                    <a:pt x="3555" y="1659"/>
                    <a:pt x="3923" y="1858"/>
                    <a:pt x="4141" y="2094"/>
                  </a:cubicBezTo>
                  <a:cubicBezTo>
                    <a:pt x="4354" y="2332"/>
                    <a:pt x="4399" y="2594"/>
                    <a:pt x="4386" y="2839"/>
                  </a:cubicBezTo>
                  <a:cubicBezTo>
                    <a:pt x="4359" y="3235"/>
                    <a:pt x="4184" y="3486"/>
                    <a:pt x="3944" y="3672"/>
                  </a:cubicBezTo>
                  <a:cubicBezTo>
                    <a:pt x="3702" y="3855"/>
                    <a:pt x="3408" y="3946"/>
                    <a:pt x="3173" y="3966"/>
                  </a:cubicBezTo>
                  <a:cubicBezTo>
                    <a:pt x="2826" y="3991"/>
                    <a:pt x="2362" y="3909"/>
                    <a:pt x="2263" y="3848"/>
                  </a:cubicBezTo>
                  <a:cubicBezTo>
                    <a:pt x="2204" y="3713"/>
                    <a:pt x="2145" y="3577"/>
                    <a:pt x="2082" y="3429"/>
                  </a:cubicBezTo>
                  <a:cubicBezTo>
                    <a:pt x="2067" y="3397"/>
                    <a:pt x="2057" y="3365"/>
                    <a:pt x="2101" y="3327"/>
                  </a:cubicBezTo>
                  <a:cubicBezTo>
                    <a:pt x="2168" y="3262"/>
                    <a:pt x="2233" y="3200"/>
                    <a:pt x="2301" y="3133"/>
                  </a:cubicBezTo>
                  <a:cubicBezTo>
                    <a:pt x="2332" y="3104"/>
                    <a:pt x="2365" y="3076"/>
                    <a:pt x="2390" y="3119"/>
                  </a:cubicBezTo>
                  <a:cubicBezTo>
                    <a:pt x="2484" y="3262"/>
                    <a:pt x="2571" y="3394"/>
                    <a:pt x="2659" y="3526"/>
                  </a:cubicBezTo>
                  <a:cubicBezTo>
                    <a:pt x="2758" y="3673"/>
                    <a:pt x="2910" y="3806"/>
                    <a:pt x="3240" y="3784"/>
                  </a:cubicBezTo>
                  <a:cubicBezTo>
                    <a:pt x="3519" y="3759"/>
                    <a:pt x="3730" y="3549"/>
                    <a:pt x="3753" y="3318"/>
                  </a:cubicBezTo>
                  <a:cubicBezTo>
                    <a:pt x="3777" y="2889"/>
                    <a:pt x="3344" y="2585"/>
                    <a:pt x="2217" y="2488"/>
                  </a:cubicBezTo>
                  <a:cubicBezTo>
                    <a:pt x="2433" y="1835"/>
                    <a:pt x="2644" y="1203"/>
                    <a:pt x="2812" y="701"/>
                  </a:cubicBezTo>
                  <a:cubicBezTo>
                    <a:pt x="3080" y="713"/>
                    <a:pt x="3328" y="735"/>
                    <a:pt x="3564" y="766"/>
                  </a:cubicBezTo>
                  <a:cubicBezTo>
                    <a:pt x="3740" y="788"/>
                    <a:pt x="3902" y="829"/>
                    <a:pt x="4065" y="848"/>
                  </a:cubicBezTo>
                  <a:cubicBezTo>
                    <a:pt x="3646" y="330"/>
                    <a:pt x="3006" y="0"/>
                    <a:pt x="2288" y="0"/>
                  </a:cubicBezTo>
                  <a:cubicBezTo>
                    <a:pt x="1024" y="0"/>
                    <a:pt x="0" y="1024"/>
                    <a:pt x="0" y="2288"/>
                  </a:cubicBezTo>
                  <a:cubicBezTo>
                    <a:pt x="0" y="2796"/>
                    <a:pt x="165" y="3264"/>
                    <a:pt x="445" y="3644"/>
                  </a:cubicBezTo>
                  <a:cubicBezTo>
                    <a:pt x="542" y="3645"/>
                    <a:pt x="609" y="3623"/>
                    <a:pt x="616" y="3581"/>
                  </a:cubicBezTo>
                  <a:cubicBezTo>
                    <a:pt x="625" y="3538"/>
                    <a:pt x="618" y="3470"/>
                    <a:pt x="610" y="3402"/>
                  </a:cubicBezTo>
                  <a:cubicBezTo>
                    <a:pt x="564" y="2953"/>
                    <a:pt x="548" y="2468"/>
                    <a:pt x="565" y="1982"/>
                  </a:cubicBezTo>
                  <a:cubicBezTo>
                    <a:pt x="449" y="1987"/>
                    <a:pt x="345" y="1992"/>
                    <a:pt x="245" y="1998"/>
                  </a:cubicBezTo>
                  <a:cubicBezTo>
                    <a:pt x="249" y="1908"/>
                    <a:pt x="254" y="1823"/>
                    <a:pt x="261" y="1735"/>
                  </a:cubicBezTo>
                  <a:cubicBezTo>
                    <a:pt x="360" y="1725"/>
                    <a:pt x="465" y="1717"/>
                    <a:pt x="579" y="1707"/>
                  </a:cubicBezTo>
                  <a:cubicBezTo>
                    <a:pt x="584" y="1630"/>
                    <a:pt x="590" y="1555"/>
                    <a:pt x="596" y="1479"/>
                  </a:cubicBezTo>
                  <a:cubicBezTo>
                    <a:pt x="648" y="1016"/>
                    <a:pt x="1136" y="732"/>
                    <a:pt x="1542" y="623"/>
                  </a:cubicBezTo>
                  <a:cubicBezTo>
                    <a:pt x="1723" y="579"/>
                    <a:pt x="1833" y="565"/>
                    <a:pt x="1920" y="561"/>
                  </a:cubicBezTo>
                  <a:cubicBezTo>
                    <a:pt x="1951" y="560"/>
                    <a:pt x="1985" y="558"/>
                    <a:pt x="2018" y="558"/>
                  </a:cubicBezTo>
                  <a:cubicBezTo>
                    <a:pt x="2102" y="558"/>
                    <a:pt x="2188" y="566"/>
                    <a:pt x="2242" y="603"/>
                  </a:cubicBezTo>
                  <a:cubicBezTo>
                    <a:pt x="2330" y="669"/>
                    <a:pt x="2416" y="734"/>
                    <a:pt x="2508" y="807"/>
                  </a:cubicBezTo>
                  <a:cubicBezTo>
                    <a:pt x="2518" y="819"/>
                    <a:pt x="2528" y="839"/>
                    <a:pt x="2505" y="873"/>
                  </a:cubicBezTo>
                  <a:cubicBezTo>
                    <a:pt x="2463" y="922"/>
                    <a:pt x="2422" y="969"/>
                    <a:pt x="2379" y="1020"/>
                  </a:cubicBezTo>
                  <a:cubicBezTo>
                    <a:pt x="2354" y="1050"/>
                    <a:pt x="2313" y="1042"/>
                    <a:pt x="2278" y="1033"/>
                  </a:cubicBezTo>
                  <a:cubicBezTo>
                    <a:pt x="2206" y="996"/>
                    <a:pt x="2136" y="962"/>
                    <a:pt x="2065" y="927"/>
                  </a:cubicBezTo>
                  <a:cubicBezTo>
                    <a:pt x="1937" y="870"/>
                    <a:pt x="1804" y="812"/>
                    <a:pt x="1657" y="818"/>
                  </a:cubicBezTo>
                  <a:cubicBezTo>
                    <a:pt x="1565" y="825"/>
                    <a:pt x="1475" y="919"/>
                    <a:pt x="1466" y="1048"/>
                  </a:cubicBezTo>
                  <a:cubicBezTo>
                    <a:pt x="1453" y="1244"/>
                    <a:pt x="1445" y="1446"/>
                    <a:pt x="1438" y="1664"/>
                  </a:cubicBezTo>
                  <a:cubicBezTo>
                    <a:pt x="1694" y="1656"/>
                    <a:pt x="1949" y="1652"/>
                    <a:pt x="2218" y="1651"/>
                  </a:cubicBezTo>
                  <a:cubicBezTo>
                    <a:pt x="2218" y="1712"/>
                    <a:pt x="2218" y="1768"/>
                    <a:pt x="2218" y="1831"/>
                  </a:cubicBezTo>
                  <a:cubicBezTo>
                    <a:pt x="2130" y="1870"/>
                    <a:pt x="2047" y="1910"/>
                    <a:pt x="1959" y="1950"/>
                  </a:cubicBezTo>
                  <a:cubicBezTo>
                    <a:pt x="1778" y="1952"/>
                    <a:pt x="1605" y="1954"/>
                    <a:pt x="1431" y="1957"/>
                  </a:cubicBezTo>
                  <a:cubicBezTo>
                    <a:pt x="1423" y="2475"/>
                    <a:pt x="1430" y="2992"/>
                    <a:pt x="1454" y="3469"/>
                  </a:cubicBezTo>
                  <a:cubicBezTo>
                    <a:pt x="1458" y="3541"/>
                    <a:pt x="1462" y="3614"/>
                    <a:pt x="1482" y="3663"/>
                  </a:cubicBezTo>
                  <a:cubicBezTo>
                    <a:pt x="1507" y="3725"/>
                    <a:pt x="1650" y="3772"/>
                    <a:pt x="1961" y="3789"/>
                  </a:cubicBezTo>
                  <a:cubicBezTo>
                    <a:pt x="1962" y="3844"/>
                    <a:pt x="1964" y="3895"/>
                    <a:pt x="1965" y="3947"/>
                  </a:cubicBezTo>
                  <a:cubicBezTo>
                    <a:pt x="1459" y="3932"/>
                    <a:pt x="973" y="3884"/>
                    <a:pt x="583" y="3814"/>
                  </a:cubicBezTo>
                  <a:cubicBezTo>
                    <a:pt x="1002" y="4282"/>
                    <a:pt x="1611" y="4576"/>
                    <a:pt x="2288" y="4576"/>
                  </a:cubicBezTo>
                  <a:cubicBezTo>
                    <a:pt x="3552" y="4576"/>
                    <a:pt x="4576" y="3552"/>
                    <a:pt x="4576" y="2288"/>
                  </a:cubicBezTo>
                  <a:cubicBezTo>
                    <a:pt x="4576" y="1809"/>
                    <a:pt x="4428" y="1364"/>
                    <a:pt x="4176" y="9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73737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1" name="Freeform 27">
              <a:extLst>
                <a:ext uri="{FF2B5EF4-FFF2-40B4-BE49-F238E27FC236}">
                  <a16:creationId xmlns:a16="http://schemas.microsoft.com/office/drawing/2014/main" id="{A66506BB-0716-4E34-AB30-0A9F59D625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60" y="61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73737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9FFA8F4B-34D9-DC05-49D6-39E4DEAF5EAC}"/>
              </a:ext>
            </a:extLst>
          </p:cNvPr>
          <p:cNvSpPr txBox="1"/>
          <p:nvPr userDrawn="1"/>
        </p:nvSpPr>
        <p:spPr>
          <a:xfrm>
            <a:off x="681343" y="6501327"/>
            <a:ext cx="730016" cy="9810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4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chemeClr val="accent5"/>
              </a:buClr>
            </a:pPr>
            <a:r>
              <a:rPr lang="en-US" sz="750" kern="100" cap="all" spc="10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</a:t>
            </a:r>
            <a:r>
              <a:rPr lang="en-US" sz="750" kern="100" cap="all" spc="2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2024 F5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C9A88F3-E28E-275E-C041-7890AF9D0B4F}"/>
              </a:ext>
            </a:extLst>
          </p:cNvPr>
          <p:cNvSpPr txBox="1"/>
          <p:nvPr userDrawn="1"/>
        </p:nvSpPr>
        <p:spPr>
          <a:xfrm>
            <a:off x="6805" y="6501327"/>
            <a:ext cx="567398" cy="9810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4" algn="r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chemeClr val="accent5"/>
              </a:buClr>
              <a:buFont typeface="Arial" panose="020B0604020202020204" pitchFamily="34" charset="0"/>
              <a:buChar char="​"/>
            </a:pPr>
            <a:fld id="{CB0320B6-2A61-43CE-9396-B5C4FB4B7D43}" type="slidenum">
              <a:rPr lang="en-US" sz="750" b="1" kern="100" cap="all" spc="5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marL="0" lvl="4" algn="r">
                <a:lnSpc>
                  <a:spcPct val="85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5"/>
                </a:buClr>
                <a:buFont typeface="Arial" panose="020B0604020202020204" pitchFamily="34" charset="0"/>
                <a:buChar char="​"/>
              </a:pPr>
              <a:t>‹#›</a:t>
            </a:fld>
            <a:endParaRPr lang="en-US" sz="750" b="1" kern="100" cap="all" spc="5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Footer Placeholder 10">
            <a:extLst>
              <a:ext uri="{FF2B5EF4-FFF2-40B4-BE49-F238E27FC236}">
                <a16:creationId xmlns:a16="http://schemas.microsoft.com/office/drawing/2014/main" id="{66D49306-C1FB-AEFB-F32B-F136A4EA2B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55901" y="6450474"/>
            <a:ext cx="2171700" cy="19863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75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marL="0" lvl="4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chemeClr val="accent5"/>
              </a:buClr>
            </a:pPr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DDD756B-0143-69E3-3423-72B52154190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94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59551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header with subhead: Deep Lak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C706BC-2671-42BA-B78B-426C50D7C0D7}"/>
              </a:ext>
            </a:extLst>
          </p:cNvPr>
          <p:cNvSpPr>
            <a:spLocks noGrp="1"/>
          </p:cNvSpPr>
          <p:nvPr userDrawn="1">
            <p:ph type="title"/>
          </p:nvPr>
        </p:nvSpPr>
        <p:spPr bwMode="black">
          <a:xfrm>
            <a:off x="495952" y="1162051"/>
            <a:ext cx="7415242" cy="2561626"/>
          </a:xfrm>
          <a:prstGeom prst="rect">
            <a:avLst/>
          </a:prstGeom>
        </p:spPr>
        <p:txBody>
          <a:bodyPr anchor="b"/>
          <a:lstStyle>
            <a:lvl1pPr>
              <a:defRPr sz="4800">
                <a:solidFill>
                  <a:srgbClr val="FEFEFE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17" name="Group 22">
            <a:extLst>
              <a:ext uri="{FF2B5EF4-FFF2-40B4-BE49-F238E27FC236}">
                <a16:creationId xmlns:a16="http://schemas.microsoft.com/office/drawing/2014/main" id="{E81C2FB5-A4C5-47F5-8604-A8693D6F2F7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1489503" y="6431001"/>
            <a:ext cx="245297" cy="245297"/>
            <a:chOff x="5266" y="0"/>
            <a:chExt cx="733" cy="733"/>
          </a:xfrm>
          <a:solidFill>
            <a:schemeClr val="bg1"/>
          </a:solidFill>
        </p:grpSpPr>
        <p:sp>
          <p:nvSpPr>
            <p:cNvPr id="18" name="Freeform 24">
              <a:extLst>
                <a:ext uri="{FF2B5EF4-FFF2-40B4-BE49-F238E27FC236}">
                  <a16:creationId xmlns:a16="http://schemas.microsoft.com/office/drawing/2014/main" id="{B62E0890-58BF-4B2C-856B-D6D2E94F696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60" y="61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73737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19" name="Freeform 25">
              <a:extLst>
                <a:ext uri="{FF2B5EF4-FFF2-40B4-BE49-F238E27FC236}">
                  <a16:creationId xmlns:a16="http://schemas.microsoft.com/office/drawing/2014/main" id="{5F0ECFCF-334C-4E4C-A25A-7E52C759FC3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11" y="645"/>
              <a:ext cx="55" cy="55"/>
            </a:xfrm>
            <a:custGeom>
              <a:avLst/>
              <a:gdLst>
                <a:gd name="T0" fmla="*/ 277 w 345"/>
                <a:gd name="T1" fmla="*/ 68 h 345"/>
                <a:gd name="T2" fmla="*/ 320 w 345"/>
                <a:gd name="T3" fmla="*/ 172 h 345"/>
                <a:gd name="T4" fmla="*/ 277 w 345"/>
                <a:gd name="T5" fmla="*/ 278 h 345"/>
                <a:gd name="T6" fmla="*/ 172 w 345"/>
                <a:gd name="T7" fmla="*/ 322 h 345"/>
                <a:gd name="T8" fmla="*/ 67 w 345"/>
                <a:gd name="T9" fmla="*/ 278 h 345"/>
                <a:gd name="T10" fmla="*/ 24 w 345"/>
                <a:gd name="T11" fmla="*/ 172 h 345"/>
                <a:gd name="T12" fmla="*/ 67 w 345"/>
                <a:gd name="T13" fmla="*/ 68 h 345"/>
                <a:gd name="T14" fmla="*/ 172 w 345"/>
                <a:gd name="T15" fmla="*/ 23 h 345"/>
                <a:gd name="T16" fmla="*/ 277 w 345"/>
                <a:gd name="T17" fmla="*/ 68 h 345"/>
                <a:gd name="T18" fmla="*/ 295 w 345"/>
                <a:gd name="T19" fmla="*/ 50 h 345"/>
                <a:gd name="T20" fmla="*/ 172 w 345"/>
                <a:gd name="T21" fmla="*/ 0 h 345"/>
                <a:gd name="T22" fmla="*/ 51 w 345"/>
                <a:gd name="T23" fmla="*/ 50 h 345"/>
                <a:gd name="T24" fmla="*/ 0 w 345"/>
                <a:gd name="T25" fmla="*/ 172 h 345"/>
                <a:gd name="T26" fmla="*/ 50 w 345"/>
                <a:gd name="T27" fmla="*/ 295 h 345"/>
                <a:gd name="T28" fmla="*/ 172 w 345"/>
                <a:gd name="T29" fmla="*/ 345 h 345"/>
                <a:gd name="T30" fmla="*/ 295 w 345"/>
                <a:gd name="T31" fmla="*/ 295 h 345"/>
                <a:gd name="T32" fmla="*/ 345 w 345"/>
                <a:gd name="T33" fmla="*/ 172 h 345"/>
                <a:gd name="T34" fmla="*/ 295 w 345"/>
                <a:gd name="T35" fmla="*/ 50 h 345"/>
                <a:gd name="T36" fmla="*/ 198 w 345"/>
                <a:gd name="T37" fmla="*/ 164 h 345"/>
                <a:gd name="T38" fmla="*/ 166 w 345"/>
                <a:gd name="T39" fmla="*/ 168 h 345"/>
                <a:gd name="T40" fmla="*/ 136 w 345"/>
                <a:gd name="T41" fmla="*/ 168 h 345"/>
                <a:gd name="T42" fmla="*/ 136 w 345"/>
                <a:gd name="T43" fmla="*/ 100 h 345"/>
                <a:gd name="T44" fmla="*/ 164 w 345"/>
                <a:gd name="T45" fmla="*/ 100 h 345"/>
                <a:gd name="T46" fmla="*/ 205 w 345"/>
                <a:gd name="T47" fmla="*/ 107 h 345"/>
                <a:gd name="T48" fmla="*/ 217 w 345"/>
                <a:gd name="T49" fmla="*/ 134 h 345"/>
                <a:gd name="T50" fmla="*/ 198 w 345"/>
                <a:gd name="T51" fmla="*/ 164 h 345"/>
                <a:gd name="T52" fmla="*/ 103 w 345"/>
                <a:gd name="T53" fmla="*/ 266 h 345"/>
                <a:gd name="T54" fmla="*/ 136 w 345"/>
                <a:gd name="T55" fmla="*/ 266 h 345"/>
                <a:gd name="T56" fmla="*/ 136 w 345"/>
                <a:gd name="T57" fmla="*/ 192 h 345"/>
                <a:gd name="T58" fmla="*/ 162 w 345"/>
                <a:gd name="T59" fmla="*/ 192 h 345"/>
                <a:gd name="T60" fmla="*/ 200 w 345"/>
                <a:gd name="T61" fmla="*/ 198 h 345"/>
                <a:gd name="T62" fmla="*/ 217 w 345"/>
                <a:gd name="T63" fmla="*/ 241 h 345"/>
                <a:gd name="T64" fmla="*/ 217 w 345"/>
                <a:gd name="T65" fmla="*/ 256 h 345"/>
                <a:gd name="T66" fmla="*/ 218 w 345"/>
                <a:gd name="T67" fmla="*/ 262 h 345"/>
                <a:gd name="T68" fmla="*/ 218 w 345"/>
                <a:gd name="T69" fmla="*/ 265 h 345"/>
                <a:gd name="T70" fmla="*/ 219 w 345"/>
                <a:gd name="T71" fmla="*/ 266 h 345"/>
                <a:gd name="T72" fmla="*/ 250 w 345"/>
                <a:gd name="T73" fmla="*/ 266 h 345"/>
                <a:gd name="T74" fmla="*/ 249 w 345"/>
                <a:gd name="T75" fmla="*/ 264 h 345"/>
                <a:gd name="T76" fmla="*/ 247 w 345"/>
                <a:gd name="T77" fmla="*/ 254 h 345"/>
                <a:gd name="T78" fmla="*/ 247 w 345"/>
                <a:gd name="T79" fmla="*/ 240 h 345"/>
                <a:gd name="T80" fmla="*/ 247 w 345"/>
                <a:gd name="T81" fmla="*/ 226 h 345"/>
                <a:gd name="T82" fmla="*/ 237 w 345"/>
                <a:gd name="T83" fmla="*/ 197 h 345"/>
                <a:gd name="T84" fmla="*/ 204 w 345"/>
                <a:gd name="T85" fmla="*/ 178 h 345"/>
                <a:gd name="T86" fmla="*/ 231 w 345"/>
                <a:gd name="T87" fmla="*/ 169 h 345"/>
                <a:gd name="T88" fmla="*/ 250 w 345"/>
                <a:gd name="T89" fmla="*/ 132 h 345"/>
                <a:gd name="T90" fmla="*/ 220 w 345"/>
                <a:gd name="T91" fmla="*/ 84 h 345"/>
                <a:gd name="T92" fmla="*/ 169 w 345"/>
                <a:gd name="T93" fmla="*/ 77 h 345"/>
                <a:gd name="T94" fmla="*/ 103 w 345"/>
                <a:gd name="T95" fmla="*/ 77 h 345"/>
                <a:gd name="T96" fmla="*/ 103 w 345"/>
                <a:gd name="T97" fmla="*/ 266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45" h="345">
                  <a:moveTo>
                    <a:pt x="277" y="68"/>
                  </a:moveTo>
                  <a:cubicBezTo>
                    <a:pt x="306" y="96"/>
                    <a:pt x="320" y="131"/>
                    <a:pt x="320" y="172"/>
                  </a:cubicBezTo>
                  <a:cubicBezTo>
                    <a:pt x="320" y="213"/>
                    <a:pt x="306" y="249"/>
                    <a:pt x="277" y="278"/>
                  </a:cubicBezTo>
                  <a:cubicBezTo>
                    <a:pt x="248" y="307"/>
                    <a:pt x="213" y="322"/>
                    <a:pt x="172" y="322"/>
                  </a:cubicBezTo>
                  <a:cubicBezTo>
                    <a:pt x="131" y="322"/>
                    <a:pt x="96" y="307"/>
                    <a:pt x="67" y="278"/>
                  </a:cubicBezTo>
                  <a:cubicBezTo>
                    <a:pt x="38" y="249"/>
                    <a:pt x="24" y="213"/>
                    <a:pt x="24" y="172"/>
                  </a:cubicBezTo>
                  <a:cubicBezTo>
                    <a:pt x="24" y="131"/>
                    <a:pt x="38" y="96"/>
                    <a:pt x="67" y="68"/>
                  </a:cubicBezTo>
                  <a:cubicBezTo>
                    <a:pt x="96" y="38"/>
                    <a:pt x="131" y="23"/>
                    <a:pt x="172" y="23"/>
                  </a:cubicBezTo>
                  <a:cubicBezTo>
                    <a:pt x="213" y="23"/>
                    <a:pt x="248" y="38"/>
                    <a:pt x="277" y="68"/>
                  </a:cubicBezTo>
                  <a:close/>
                  <a:moveTo>
                    <a:pt x="295" y="50"/>
                  </a:moveTo>
                  <a:cubicBezTo>
                    <a:pt x="261" y="17"/>
                    <a:pt x="220" y="0"/>
                    <a:pt x="172" y="0"/>
                  </a:cubicBezTo>
                  <a:cubicBezTo>
                    <a:pt x="125" y="0"/>
                    <a:pt x="84" y="17"/>
                    <a:pt x="51" y="50"/>
                  </a:cubicBezTo>
                  <a:cubicBezTo>
                    <a:pt x="17" y="84"/>
                    <a:pt x="0" y="125"/>
                    <a:pt x="0" y="172"/>
                  </a:cubicBezTo>
                  <a:cubicBezTo>
                    <a:pt x="0" y="220"/>
                    <a:pt x="17" y="261"/>
                    <a:pt x="50" y="295"/>
                  </a:cubicBezTo>
                  <a:cubicBezTo>
                    <a:pt x="83" y="329"/>
                    <a:pt x="124" y="345"/>
                    <a:pt x="172" y="345"/>
                  </a:cubicBezTo>
                  <a:cubicBezTo>
                    <a:pt x="220" y="345"/>
                    <a:pt x="261" y="329"/>
                    <a:pt x="295" y="295"/>
                  </a:cubicBezTo>
                  <a:cubicBezTo>
                    <a:pt x="328" y="261"/>
                    <a:pt x="345" y="220"/>
                    <a:pt x="345" y="172"/>
                  </a:cubicBezTo>
                  <a:cubicBezTo>
                    <a:pt x="345" y="124"/>
                    <a:pt x="328" y="84"/>
                    <a:pt x="295" y="50"/>
                  </a:cubicBezTo>
                  <a:close/>
                  <a:moveTo>
                    <a:pt x="198" y="164"/>
                  </a:moveTo>
                  <a:cubicBezTo>
                    <a:pt x="191" y="167"/>
                    <a:pt x="180" y="168"/>
                    <a:pt x="166" y="168"/>
                  </a:cubicBezTo>
                  <a:cubicBezTo>
                    <a:pt x="136" y="168"/>
                    <a:pt x="136" y="168"/>
                    <a:pt x="136" y="168"/>
                  </a:cubicBezTo>
                  <a:cubicBezTo>
                    <a:pt x="136" y="100"/>
                    <a:pt x="136" y="100"/>
                    <a:pt x="136" y="100"/>
                  </a:cubicBezTo>
                  <a:cubicBezTo>
                    <a:pt x="164" y="100"/>
                    <a:pt x="164" y="100"/>
                    <a:pt x="164" y="100"/>
                  </a:cubicBezTo>
                  <a:cubicBezTo>
                    <a:pt x="183" y="100"/>
                    <a:pt x="196" y="102"/>
                    <a:pt x="205" y="107"/>
                  </a:cubicBezTo>
                  <a:cubicBezTo>
                    <a:pt x="213" y="112"/>
                    <a:pt x="217" y="121"/>
                    <a:pt x="217" y="134"/>
                  </a:cubicBezTo>
                  <a:cubicBezTo>
                    <a:pt x="217" y="149"/>
                    <a:pt x="211" y="159"/>
                    <a:pt x="198" y="164"/>
                  </a:cubicBezTo>
                  <a:close/>
                  <a:moveTo>
                    <a:pt x="103" y="266"/>
                  </a:moveTo>
                  <a:cubicBezTo>
                    <a:pt x="136" y="266"/>
                    <a:pt x="136" y="266"/>
                    <a:pt x="136" y="266"/>
                  </a:cubicBezTo>
                  <a:cubicBezTo>
                    <a:pt x="136" y="192"/>
                    <a:pt x="136" y="192"/>
                    <a:pt x="136" y="192"/>
                  </a:cubicBezTo>
                  <a:cubicBezTo>
                    <a:pt x="162" y="192"/>
                    <a:pt x="162" y="192"/>
                    <a:pt x="162" y="192"/>
                  </a:cubicBezTo>
                  <a:cubicBezTo>
                    <a:pt x="180" y="192"/>
                    <a:pt x="192" y="193"/>
                    <a:pt x="200" y="198"/>
                  </a:cubicBezTo>
                  <a:cubicBezTo>
                    <a:pt x="211" y="205"/>
                    <a:pt x="217" y="219"/>
                    <a:pt x="217" y="241"/>
                  </a:cubicBezTo>
                  <a:cubicBezTo>
                    <a:pt x="217" y="256"/>
                    <a:pt x="217" y="256"/>
                    <a:pt x="217" y="256"/>
                  </a:cubicBezTo>
                  <a:cubicBezTo>
                    <a:pt x="218" y="262"/>
                    <a:pt x="218" y="262"/>
                    <a:pt x="218" y="262"/>
                  </a:cubicBezTo>
                  <a:cubicBezTo>
                    <a:pt x="218" y="263"/>
                    <a:pt x="218" y="264"/>
                    <a:pt x="218" y="265"/>
                  </a:cubicBezTo>
                  <a:cubicBezTo>
                    <a:pt x="219" y="265"/>
                    <a:pt x="219" y="266"/>
                    <a:pt x="219" y="266"/>
                  </a:cubicBezTo>
                  <a:cubicBezTo>
                    <a:pt x="250" y="266"/>
                    <a:pt x="250" y="266"/>
                    <a:pt x="250" y="266"/>
                  </a:cubicBezTo>
                  <a:cubicBezTo>
                    <a:pt x="249" y="264"/>
                    <a:pt x="249" y="264"/>
                    <a:pt x="249" y="264"/>
                  </a:cubicBezTo>
                  <a:cubicBezTo>
                    <a:pt x="248" y="263"/>
                    <a:pt x="248" y="259"/>
                    <a:pt x="247" y="254"/>
                  </a:cubicBezTo>
                  <a:cubicBezTo>
                    <a:pt x="247" y="249"/>
                    <a:pt x="247" y="244"/>
                    <a:pt x="247" y="240"/>
                  </a:cubicBezTo>
                  <a:cubicBezTo>
                    <a:pt x="247" y="226"/>
                    <a:pt x="247" y="226"/>
                    <a:pt x="247" y="226"/>
                  </a:cubicBezTo>
                  <a:cubicBezTo>
                    <a:pt x="247" y="217"/>
                    <a:pt x="244" y="207"/>
                    <a:pt x="237" y="197"/>
                  </a:cubicBezTo>
                  <a:cubicBezTo>
                    <a:pt x="230" y="187"/>
                    <a:pt x="219" y="181"/>
                    <a:pt x="204" y="178"/>
                  </a:cubicBezTo>
                  <a:cubicBezTo>
                    <a:pt x="216" y="176"/>
                    <a:pt x="225" y="173"/>
                    <a:pt x="231" y="169"/>
                  </a:cubicBezTo>
                  <a:cubicBezTo>
                    <a:pt x="244" y="161"/>
                    <a:pt x="250" y="148"/>
                    <a:pt x="250" y="132"/>
                  </a:cubicBezTo>
                  <a:cubicBezTo>
                    <a:pt x="250" y="108"/>
                    <a:pt x="240" y="92"/>
                    <a:pt x="220" y="84"/>
                  </a:cubicBezTo>
                  <a:cubicBezTo>
                    <a:pt x="210" y="79"/>
                    <a:pt x="192" y="77"/>
                    <a:pt x="169" y="77"/>
                  </a:cubicBezTo>
                  <a:cubicBezTo>
                    <a:pt x="103" y="77"/>
                    <a:pt x="103" y="77"/>
                    <a:pt x="103" y="77"/>
                  </a:cubicBezTo>
                  <a:lnTo>
                    <a:pt x="103" y="2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73737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0" name="Freeform 26">
              <a:extLst>
                <a:ext uri="{FF2B5EF4-FFF2-40B4-BE49-F238E27FC236}">
                  <a16:creationId xmlns:a16="http://schemas.microsoft.com/office/drawing/2014/main" id="{E82DE2C4-EC6C-4CC8-A8E0-0961306533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66" y="0"/>
              <a:ext cx="733" cy="733"/>
            </a:xfrm>
            <a:custGeom>
              <a:avLst/>
              <a:gdLst>
                <a:gd name="T0" fmla="*/ 4176 w 4576"/>
                <a:gd name="T1" fmla="*/ 996 h 4576"/>
                <a:gd name="T2" fmla="*/ 4106 w 4576"/>
                <a:gd name="T3" fmla="*/ 1355 h 4576"/>
                <a:gd name="T4" fmla="*/ 2907 w 4576"/>
                <a:gd name="T5" fmla="*/ 1262 h 4576"/>
                <a:gd name="T6" fmla="*/ 2797 w 4576"/>
                <a:gd name="T7" fmla="*/ 1612 h 4576"/>
                <a:gd name="T8" fmla="*/ 4141 w 4576"/>
                <a:gd name="T9" fmla="*/ 2094 h 4576"/>
                <a:gd name="T10" fmla="*/ 4386 w 4576"/>
                <a:gd name="T11" fmla="*/ 2839 h 4576"/>
                <a:gd name="T12" fmla="*/ 3944 w 4576"/>
                <a:gd name="T13" fmla="*/ 3672 h 4576"/>
                <a:gd name="T14" fmla="*/ 3173 w 4576"/>
                <a:gd name="T15" fmla="*/ 3966 h 4576"/>
                <a:gd name="T16" fmla="*/ 2263 w 4576"/>
                <a:gd name="T17" fmla="*/ 3848 h 4576"/>
                <a:gd name="T18" fmla="*/ 2082 w 4576"/>
                <a:gd name="T19" fmla="*/ 3429 h 4576"/>
                <a:gd name="T20" fmla="*/ 2101 w 4576"/>
                <a:gd name="T21" fmla="*/ 3327 h 4576"/>
                <a:gd name="T22" fmla="*/ 2301 w 4576"/>
                <a:gd name="T23" fmla="*/ 3133 h 4576"/>
                <a:gd name="T24" fmla="*/ 2390 w 4576"/>
                <a:gd name="T25" fmla="*/ 3119 h 4576"/>
                <a:gd name="T26" fmla="*/ 2659 w 4576"/>
                <a:gd name="T27" fmla="*/ 3526 h 4576"/>
                <a:gd name="T28" fmla="*/ 3240 w 4576"/>
                <a:gd name="T29" fmla="*/ 3784 h 4576"/>
                <a:gd name="T30" fmla="*/ 3753 w 4576"/>
                <a:gd name="T31" fmla="*/ 3318 h 4576"/>
                <a:gd name="T32" fmla="*/ 2217 w 4576"/>
                <a:gd name="T33" fmla="*/ 2488 h 4576"/>
                <a:gd name="T34" fmla="*/ 2812 w 4576"/>
                <a:gd name="T35" fmla="*/ 701 h 4576"/>
                <a:gd name="T36" fmla="*/ 3564 w 4576"/>
                <a:gd name="T37" fmla="*/ 766 h 4576"/>
                <a:gd name="T38" fmla="*/ 4065 w 4576"/>
                <a:gd name="T39" fmla="*/ 848 h 4576"/>
                <a:gd name="T40" fmla="*/ 2288 w 4576"/>
                <a:gd name="T41" fmla="*/ 0 h 4576"/>
                <a:gd name="T42" fmla="*/ 0 w 4576"/>
                <a:gd name="T43" fmla="*/ 2288 h 4576"/>
                <a:gd name="T44" fmla="*/ 445 w 4576"/>
                <a:gd name="T45" fmla="*/ 3644 h 4576"/>
                <a:gd name="T46" fmla="*/ 616 w 4576"/>
                <a:gd name="T47" fmla="*/ 3581 h 4576"/>
                <a:gd name="T48" fmla="*/ 610 w 4576"/>
                <a:gd name="T49" fmla="*/ 3402 h 4576"/>
                <a:gd name="T50" fmla="*/ 565 w 4576"/>
                <a:gd name="T51" fmla="*/ 1982 h 4576"/>
                <a:gd name="T52" fmla="*/ 245 w 4576"/>
                <a:gd name="T53" fmla="*/ 1998 h 4576"/>
                <a:gd name="T54" fmla="*/ 261 w 4576"/>
                <a:gd name="T55" fmla="*/ 1735 h 4576"/>
                <a:gd name="T56" fmla="*/ 579 w 4576"/>
                <a:gd name="T57" fmla="*/ 1707 h 4576"/>
                <a:gd name="T58" fmla="*/ 596 w 4576"/>
                <a:gd name="T59" fmla="*/ 1479 h 4576"/>
                <a:gd name="T60" fmla="*/ 1542 w 4576"/>
                <a:gd name="T61" fmla="*/ 623 h 4576"/>
                <a:gd name="T62" fmla="*/ 1920 w 4576"/>
                <a:gd name="T63" fmla="*/ 561 h 4576"/>
                <a:gd name="T64" fmla="*/ 2018 w 4576"/>
                <a:gd name="T65" fmla="*/ 558 h 4576"/>
                <a:gd name="T66" fmla="*/ 2242 w 4576"/>
                <a:gd name="T67" fmla="*/ 603 h 4576"/>
                <a:gd name="T68" fmla="*/ 2508 w 4576"/>
                <a:gd name="T69" fmla="*/ 807 h 4576"/>
                <a:gd name="T70" fmla="*/ 2505 w 4576"/>
                <a:gd name="T71" fmla="*/ 873 h 4576"/>
                <a:gd name="T72" fmla="*/ 2379 w 4576"/>
                <a:gd name="T73" fmla="*/ 1020 h 4576"/>
                <a:gd name="T74" fmla="*/ 2278 w 4576"/>
                <a:gd name="T75" fmla="*/ 1033 h 4576"/>
                <a:gd name="T76" fmla="*/ 2065 w 4576"/>
                <a:gd name="T77" fmla="*/ 927 h 4576"/>
                <a:gd name="T78" fmla="*/ 1657 w 4576"/>
                <a:gd name="T79" fmla="*/ 818 h 4576"/>
                <a:gd name="T80" fmla="*/ 1466 w 4576"/>
                <a:gd name="T81" fmla="*/ 1048 h 4576"/>
                <a:gd name="T82" fmla="*/ 1438 w 4576"/>
                <a:gd name="T83" fmla="*/ 1664 h 4576"/>
                <a:gd name="T84" fmla="*/ 2218 w 4576"/>
                <a:gd name="T85" fmla="*/ 1651 h 4576"/>
                <a:gd name="T86" fmla="*/ 2218 w 4576"/>
                <a:gd name="T87" fmla="*/ 1831 h 4576"/>
                <a:gd name="T88" fmla="*/ 1959 w 4576"/>
                <a:gd name="T89" fmla="*/ 1950 h 4576"/>
                <a:gd name="T90" fmla="*/ 1431 w 4576"/>
                <a:gd name="T91" fmla="*/ 1957 h 4576"/>
                <a:gd name="T92" fmla="*/ 1454 w 4576"/>
                <a:gd name="T93" fmla="*/ 3469 h 4576"/>
                <a:gd name="T94" fmla="*/ 1482 w 4576"/>
                <a:gd name="T95" fmla="*/ 3663 h 4576"/>
                <a:gd name="T96" fmla="*/ 1961 w 4576"/>
                <a:gd name="T97" fmla="*/ 3789 h 4576"/>
                <a:gd name="T98" fmla="*/ 1965 w 4576"/>
                <a:gd name="T99" fmla="*/ 3947 h 4576"/>
                <a:gd name="T100" fmla="*/ 583 w 4576"/>
                <a:gd name="T101" fmla="*/ 3814 h 4576"/>
                <a:gd name="T102" fmla="*/ 2288 w 4576"/>
                <a:gd name="T103" fmla="*/ 4576 h 4576"/>
                <a:gd name="T104" fmla="*/ 4576 w 4576"/>
                <a:gd name="T105" fmla="*/ 2288 h 4576"/>
                <a:gd name="T106" fmla="*/ 4176 w 4576"/>
                <a:gd name="T107" fmla="*/ 996 h 4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576" h="4576">
                  <a:moveTo>
                    <a:pt x="4176" y="996"/>
                  </a:moveTo>
                  <a:cubicBezTo>
                    <a:pt x="4148" y="1112"/>
                    <a:pt x="4134" y="1232"/>
                    <a:pt x="4106" y="1355"/>
                  </a:cubicBezTo>
                  <a:cubicBezTo>
                    <a:pt x="3763" y="1310"/>
                    <a:pt x="3360" y="1278"/>
                    <a:pt x="2907" y="1262"/>
                  </a:cubicBezTo>
                  <a:cubicBezTo>
                    <a:pt x="2871" y="1377"/>
                    <a:pt x="2836" y="1489"/>
                    <a:pt x="2797" y="1612"/>
                  </a:cubicBezTo>
                  <a:cubicBezTo>
                    <a:pt x="3555" y="1659"/>
                    <a:pt x="3923" y="1858"/>
                    <a:pt x="4141" y="2094"/>
                  </a:cubicBezTo>
                  <a:cubicBezTo>
                    <a:pt x="4354" y="2332"/>
                    <a:pt x="4399" y="2594"/>
                    <a:pt x="4386" y="2839"/>
                  </a:cubicBezTo>
                  <a:cubicBezTo>
                    <a:pt x="4359" y="3235"/>
                    <a:pt x="4184" y="3486"/>
                    <a:pt x="3944" y="3672"/>
                  </a:cubicBezTo>
                  <a:cubicBezTo>
                    <a:pt x="3702" y="3855"/>
                    <a:pt x="3408" y="3946"/>
                    <a:pt x="3173" y="3966"/>
                  </a:cubicBezTo>
                  <a:cubicBezTo>
                    <a:pt x="2826" y="3991"/>
                    <a:pt x="2362" y="3909"/>
                    <a:pt x="2263" y="3848"/>
                  </a:cubicBezTo>
                  <a:cubicBezTo>
                    <a:pt x="2204" y="3713"/>
                    <a:pt x="2145" y="3577"/>
                    <a:pt x="2082" y="3429"/>
                  </a:cubicBezTo>
                  <a:cubicBezTo>
                    <a:pt x="2067" y="3397"/>
                    <a:pt x="2057" y="3365"/>
                    <a:pt x="2101" y="3327"/>
                  </a:cubicBezTo>
                  <a:cubicBezTo>
                    <a:pt x="2168" y="3262"/>
                    <a:pt x="2233" y="3200"/>
                    <a:pt x="2301" y="3133"/>
                  </a:cubicBezTo>
                  <a:cubicBezTo>
                    <a:pt x="2332" y="3104"/>
                    <a:pt x="2365" y="3076"/>
                    <a:pt x="2390" y="3119"/>
                  </a:cubicBezTo>
                  <a:cubicBezTo>
                    <a:pt x="2484" y="3262"/>
                    <a:pt x="2571" y="3394"/>
                    <a:pt x="2659" y="3526"/>
                  </a:cubicBezTo>
                  <a:cubicBezTo>
                    <a:pt x="2758" y="3673"/>
                    <a:pt x="2910" y="3806"/>
                    <a:pt x="3240" y="3784"/>
                  </a:cubicBezTo>
                  <a:cubicBezTo>
                    <a:pt x="3519" y="3759"/>
                    <a:pt x="3730" y="3549"/>
                    <a:pt x="3753" y="3318"/>
                  </a:cubicBezTo>
                  <a:cubicBezTo>
                    <a:pt x="3777" y="2889"/>
                    <a:pt x="3344" y="2585"/>
                    <a:pt x="2217" y="2488"/>
                  </a:cubicBezTo>
                  <a:cubicBezTo>
                    <a:pt x="2433" y="1835"/>
                    <a:pt x="2644" y="1203"/>
                    <a:pt x="2812" y="701"/>
                  </a:cubicBezTo>
                  <a:cubicBezTo>
                    <a:pt x="3080" y="713"/>
                    <a:pt x="3328" y="735"/>
                    <a:pt x="3564" y="766"/>
                  </a:cubicBezTo>
                  <a:cubicBezTo>
                    <a:pt x="3740" y="788"/>
                    <a:pt x="3902" y="829"/>
                    <a:pt x="4065" y="848"/>
                  </a:cubicBezTo>
                  <a:cubicBezTo>
                    <a:pt x="3646" y="330"/>
                    <a:pt x="3006" y="0"/>
                    <a:pt x="2288" y="0"/>
                  </a:cubicBezTo>
                  <a:cubicBezTo>
                    <a:pt x="1024" y="0"/>
                    <a:pt x="0" y="1024"/>
                    <a:pt x="0" y="2288"/>
                  </a:cubicBezTo>
                  <a:cubicBezTo>
                    <a:pt x="0" y="2796"/>
                    <a:pt x="165" y="3264"/>
                    <a:pt x="445" y="3644"/>
                  </a:cubicBezTo>
                  <a:cubicBezTo>
                    <a:pt x="542" y="3645"/>
                    <a:pt x="609" y="3623"/>
                    <a:pt x="616" y="3581"/>
                  </a:cubicBezTo>
                  <a:cubicBezTo>
                    <a:pt x="625" y="3538"/>
                    <a:pt x="618" y="3470"/>
                    <a:pt x="610" y="3402"/>
                  </a:cubicBezTo>
                  <a:cubicBezTo>
                    <a:pt x="564" y="2953"/>
                    <a:pt x="548" y="2468"/>
                    <a:pt x="565" y="1982"/>
                  </a:cubicBezTo>
                  <a:cubicBezTo>
                    <a:pt x="449" y="1987"/>
                    <a:pt x="345" y="1992"/>
                    <a:pt x="245" y="1998"/>
                  </a:cubicBezTo>
                  <a:cubicBezTo>
                    <a:pt x="249" y="1908"/>
                    <a:pt x="254" y="1823"/>
                    <a:pt x="261" y="1735"/>
                  </a:cubicBezTo>
                  <a:cubicBezTo>
                    <a:pt x="360" y="1725"/>
                    <a:pt x="465" y="1717"/>
                    <a:pt x="579" y="1707"/>
                  </a:cubicBezTo>
                  <a:cubicBezTo>
                    <a:pt x="584" y="1630"/>
                    <a:pt x="590" y="1555"/>
                    <a:pt x="596" y="1479"/>
                  </a:cubicBezTo>
                  <a:cubicBezTo>
                    <a:pt x="648" y="1016"/>
                    <a:pt x="1136" y="732"/>
                    <a:pt x="1542" y="623"/>
                  </a:cubicBezTo>
                  <a:cubicBezTo>
                    <a:pt x="1723" y="579"/>
                    <a:pt x="1833" y="565"/>
                    <a:pt x="1920" y="561"/>
                  </a:cubicBezTo>
                  <a:cubicBezTo>
                    <a:pt x="1951" y="560"/>
                    <a:pt x="1985" y="558"/>
                    <a:pt x="2018" y="558"/>
                  </a:cubicBezTo>
                  <a:cubicBezTo>
                    <a:pt x="2102" y="558"/>
                    <a:pt x="2188" y="566"/>
                    <a:pt x="2242" y="603"/>
                  </a:cubicBezTo>
                  <a:cubicBezTo>
                    <a:pt x="2330" y="669"/>
                    <a:pt x="2416" y="734"/>
                    <a:pt x="2508" y="807"/>
                  </a:cubicBezTo>
                  <a:cubicBezTo>
                    <a:pt x="2518" y="819"/>
                    <a:pt x="2528" y="839"/>
                    <a:pt x="2505" y="873"/>
                  </a:cubicBezTo>
                  <a:cubicBezTo>
                    <a:pt x="2463" y="922"/>
                    <a:pt x="2422" y="969"/>
                    <a:pt x="2379" y="1020"/>
                  </a:cubicBezTo>
                  <a:cubicBezTo>
                    <a:pt x="2354" y="1050"/>
                    <a:pt x="2313" y="1042"/>
                    <a:pt x="2278" y="1033"/>
                  </a:cubicBezTo>
                  <a:cubicBezTo>
                    <a:pt x="2206" y="996"/>
                    <a:pt x="2136" y="962"/>
                    <a:pt x="2065" y="927"/>
                  </a:cubicBezTo>
                  <a:cubicBezTo>
                    <a:pt x="1937" y="870"/>
                    <a:pt x="1804" y="812"/>
                    <a:pt x="1657" y="818"/>
                  </a:cubicBezTo>
                  <a:cubicBezTo>
                    <a:pt x="1565" y="825"/>
                    <a:pt x="1475" y="919"/>
                    <a:pt x="1466" y="1048"/>
                  </a:cubicBezTo>
                  <a:cubicBezTo>
                    <a:pt x="1453" y="1244"/>
                    <a:pt x="1445" y="1446"/>
                    <a:pt x="1438" y="1664"/>
                  </a:cubicBezTo>
                  <a:cubicBezTo>
                    <a:pt x="1694" y="1656"/>
                    <a:pt x="1949" y="1652"/>
                    <a:pt x="2218" y="1651"/>
                  </a:cubicBezTo>
                  <a:cubicBezTo>
                    <a:pt x="2218" y="1712"/>
                    <a:pt x="2218" y="1768"/>
                    <a:pt x="2218" y="1831"/>
                  </a:cubicBezTo>
                  <a:cubicBezTo>
                    <a:pt x="2130" y="1870"/>
                    <a:pt x="2047" y="1910"/>
                    <a:pt x="1959" y="1950"/>
                  </a:cubicBezTo>
                  <a:cubicBezTo>
                    <a:pt x="1778" y="1952"/>
                    <a:pt x="1605" y="1954"/>
                    <a:pt x="1431" y="1957"/>
                  </a:cubicBezTo>
                  <a:cubicBezTo>
                    <a:pt x="1423" y="2475"/>
                    <a:pt x="1430" y="2992"/>
                    <a:pt x="1454" y="3469"/>
                  </a:cubicBezTo>
                  <a:cubicBezTo>
                    <a:pt x="1458" y="3541"/>
                    <a:pt x="1462" y="3614"/>
                    <a:pt x="1482" y="3663"/>
                  </a:cubicBezTo>
                  <a:cubicBezTo>
                    <a:pt x="1507" y="3725"/>
                    <a:pt x="1650" y="3772"/>
                    <a:pt x="1961" y="3789"/>
                  </a:cubicBezTo>
                  <a:cubicBezTo>
                    <a:pt x="1962" y="3844"/>
                    <a:pt x="1964" y="3895"/>
                    <a:pt x="1965" y="3947"/>
                  </a:cubicBezTo>
                  <a:cubicBezTo>
                    <a:pt x="1459" y="3932"/>
                    <a:pt x="973" y="3884"/>
                    <a:pt x="583" y="3814"/>
                  </a:cubicBezTo>
                  <a:cubicBezTo>
                    <a:pt x="1002" y="4282"/>
                    <a:pt x="1611" y="4576"/>
                    <a:pt x="2288" y="4576"/>
                  </a:cubicBezTo>
                  <a:cubicBezTo>
                    <a:pt x="3552" y="4576"/>
                    <a:pt x="4576" y="3552"/>
                    <a:pt x="4576" y="2288"/>
                  </a:cubicBezTo>
                  <a:cubicBezTo>
                    <a:pt x="4576" y="1809"/>
                    <a:pt x="4428" y="1364"/>
                    <a:pt x="4176" y="9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73737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1" name="Freeform 27">
              <a:extLst>
                <a:ext uri="{FF2B5EF4-FFF2-40B4-BE49-F238E27FC236}">
                  <a16:creationId xmlns:a16="http://schemas.microsoft.com/office/drawing/2014/main" id="{A66506BB-0716-4E34-AB30-0A9F59D625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60" y="61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73737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</p:grp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67E08A2D-0DB6-4F18-9655-DEE6026EA71B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 bwMode="black">
          <a:xfrm>
            <a:off x="495952" y="3762096"/>
            <a:ext cx="7453993" cy="256162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spc="0" baseline="0">
                <a:solidFill>
                  <a:srgbClr val="FEFEFE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85CDA2-2A96-14C4-41ED-4A43FA319298}"/>
              </a:ext>
            </a:extLst>
          </p:cNvPr>
          <p:cNvSpPr txBox="1"/>
          <p:nvPr userDrawn="1"/>
        </p:nvSpPr>
        <p:spPr>
          <a:xfrm>
            <a:off x="681343" y="6501327"/>
            <a:ext cx="730016" cy="9810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4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chemeClr val="accent5"/>
              </a:buClr>
            </a:pPr>
            <a:r>
              <a:rPr lang="en-US" sz="750" kern="100" cap="all" spc="10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</a:t>
            </a:r>
            <a:r>
              <a:rPr lang="en-US" sz="750" kern="100" cap="all" spc="2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2024 F5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75576F-DFC0-2A46-662C-8BDDF8FD04A5}"/>
              </a:ext>
            </a:extLst>
          </p:cNvPr>
          <p:cNvSpPr txBox="1"/>
          <p:nvPr userDrawn="1"/>
        </p:nvSpPr>
        <p:spPr>
          <a:xfrm>
            <a:off x="6805" y="6501327"/>
            <a:ext cx="567398" cy="9810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4" algn="r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chemeClr val="accent5"/>
              </a:buClr>
              <a:buFont typeface="Arial" panose="020B0604020202020204" pitchFamily="34" charset="0"/>
              <a:buChar char="​"/>
            </a:pPr>
            <a:fld id="{CB0320B6-2A61-43CE-9396-B5C4FB4B7D43}" type="slidenum">
              <a:rPr lang="en-US" sz="750" b="1" kern="100" cap="all" spc="5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marL="0" lvl="4" algn="r">
                <a:lnSpc>
                  <a:spcPct val="85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5"/>
                </a:buClr>
                <a:buFont typeface="Arial" panose="020B0604020202020204" pitchFamily="34" charset="0"/>
                <a:buChar char="​"/>
              </a:pPr>
              <a:t>‹#›</a:t>
            </a:fld>
            <a:endParaRPr lang="en-US" sz="750" b="1" kern="100" cap="all" spc="5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Footer Placeholder 10">
            <a:extLst>
              <a:ext uri="{FF2B5EF4-FFF2-40B4-BE49-F238E27FC236}">
                <a16:creationId xmlns:a16="http://schemas.microsoft.com/office/drawing/2014/main" id="{71AEFD48-D69D-FE1F-816D-15CEE1D21C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55901" y="6450474"/>
            <a:ext cx="2171700" cy="19863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75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marL="0" lvl="4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chemeClr val="accent5"/>
              </a:buClr>
            </a:pPr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744B608-3F50-EB2E-2E1E-C8747CB7085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94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55366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header: Deep Lak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C706BC-2671-42BA-B78B-426C50D7C0D7}"/>
              </a:ext>
            </a:extLst>
          </p:cNvPr>
          <p:cNvSpPr>
            <a:spLocks noGrp="1"/>
          </p:cNvSpPr>
          <p:nvPr userDrawn="1">
            <p:ph type="title"/>
          </p:nvPr>
        </p:nvSpPr>
        <p:spPr bwMode="black">
          <a:xfrm>
            <a:off x="495952" y="1162051"/>
            <a:ext cx="7415242" cy="2561626"/>
          </a:xfrm>
          <a:prstGeom prst="rect">
            <a:avLst/>
          </a:prstGeom>
        </p:spPr>
        <p:txBody>
          <a:bodyPr anchor="b"/>
          <a:lstStyle>
            <a:lvl1pPr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8277973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header with subhead: Deep Lak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C706BC-2671-42BA-B78B-426C50D7C0D7}"/>
              </a:ext>
            </a:extLst>
          </p:cNvPr>
          <p:cNvSpPr>
            <a:spLocks noGrp="1"/>
          </p:cNvSpPr>
          <p:nvPr userDrawn="1">
            <p:ph type="title"/>
          </p:nvPr>
        </p:nvSpPr>
        <p:spPr bwMode="black">
          <a:xfrm>
            <a:off x="495952" y="1162051"/>
            <a:ext cx="7415242" cy="2561626"/>
          </a:xfrm>
          <a:prstGeom prst="rect">
            <a:avLst/>
          </a:prstGeom>
        </p:spPr>
        <p:txBody>
          <a:bodyPr anchor="b"/>
          <a:lstStyle>
            <a:lvl1pPr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67E08A2D-0DB6-4F18-9655-DEE6026EA71B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 bwMode="black">
          <a:xfrm>
            <a:off x="495952" y="3762096"/>
            <a:ext cx="7453993" cy="256162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spc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8686305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tement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2">
            <a:extLst>
              <a:ext uri="{FF2B5EF4-FFF2-40B4-BE49-F238E27FC236}">
                <a16:creationId xmlns:a16="http://schemas.microsoft.com/office/drawing/2014/main" id="{04AA43A5-A90B-3D9A-F983-00C60EDD704A}"/>
              </a:ext>
            </a:extLst>
          </p:cNvPr>
          <p:cNvSpPr/>
          <p:nvPr userDrawn="1"/>
        </p:nvSpPr>
        <p:spPr>
          <a:xfrm>
            <a:off x="1626123" y="96982"/>
            <a:ext cx="8939754" cy="6761018"/>
          </a:xfrm>
          <a:custGeom>
            <a:avLst/>
            <a:gdLst>
              <a:gd name="connsiteX0" fmla="*/ 1503815 w 8939754"/>
              <a:gd name="connsiteY0" fmla="*/ 0 h 6766560"/>
              <a:gd name="connsiteX1" fmla="*/ 7435940 w 8939754"/>
              <a:gd name="connsiteY1" fmla="*/ 0 h 6766560"/>
              <a:gd name="connsiteX2" fmla="*/ 7630557 w 8939754"/>
              <a:gd name="connsiteY2" fmla="*/ 176881 h 6766560"/>
              <a:gd name="connsiteX3" fmla="*/ 8939754 w 8939754"/>
              <a:gd name="connsiteY3" fmla="*/ 3337560 h 6766560"/>
              <a:gd name="connsiteX4" fmla="*/ 7475321 w 8939754"/>
              <a:gd name="connsiteY4" fmla="*/ 6646243 h 6766560"/>
              <a:gd name="connsiteX5" fmla="*/ 7336423 w 8939754"/>
              <a:gd name="connsiteY5" fmla="*/ 6766560 h 6766560"/>
              <a:gd name="connsiteX6" fmla="*/ 1603331 w 8939754"/>
              <a:gd name="connsiteY6" fmla="*/ 6766560 h 6766560"/>
              <a:gd name="connsiteX7" fmla="*/ 1464433 w 8939754"/>
              <a:gd name="connsiteY7" fmla="*/ 6646243 h 6766560"/>
              <a:gd name="connsiteX8" fmla="*/ 0 w 8939754"/>
              <a:gd name="connsiteY8" fmla="*/ 3337560 h 6766560"/>
              <a:gd name="connsiteX9" fmla="*/ 1309197 w 8939754"/>
              <a:gd name="connsiteY9" fmla="*/ 176881 h 6766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939754" h="6766560">
                <a:moveTo>
                  <a:pt x="1503815" y="0"/>
                </a:moveTo>
                <a:lnTo>
                  <a:pt x="7435940" y="0"/>
                </a:lnTo>
                <a:lnTo>
                  <a:pt x="7630557" y="176881"/>
                </a:lnTo>
                <a:cubicBezTo>
                  <a:pt x="8439446" y="985769"/>
                  <a:pt x="8939754" y="2103238"/>
                  <a:pt x="8939754" y="3337560"/>
                </a:cubicBezTo>
                <a:cubicBezTo>
                  <a:pt x="8939754" y="4649027"/>
                  <a:pt x="8374953" y="5828578"/>
                  <a:pt x="7475321" y="6646243"/>
                </a:cubicBezTo>
                <a:lnTo>
                  <a:pt x="7336423" y="6766560"/>
                </a:lnTo>
                <a:lnTo>
                  <a:pt x="1603331" y="6766560"/>
                </a:lnTo>
                <a:lnTo>
                  <a:pt x="1464433" y="6646243"/>
                </a:lnTo>
                <a:cubicBezTo>
                  <a:pt x="564801" y="5828578"/>
                  <a:pt x="0" y="4649027"/>
                  <a:pt x="0" y="3337560"/>
                </a:cubicBezTo>
                <a:cubicBezTo>
                  <a:pt x="0" y="2103238"/>
                  <a:pt x="500308" y="985769"/>
                  <a:pt x="1309197" y="176881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l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endParaRPr lang="en-US" kern="100" err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F1543B27-30F5-49F3-A344-80EEF4BE7A1D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57199" y="457200"/>
            <a:ext cx="11273866" cy="578815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24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4000" b="1" kern="100" spc="-100" baseline="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ctr">
              <a:lnSpc>
                <a:spcPct val="85000"/>
              </a:lnSpc>
              <a:spcBef>
                <a:spcPts val="1200"/>
              </a:spcBef>
              <a:buFont typeface="Arial" panose="020B0604020202020204" pitchFamily="34" charset="0"/>
              <a:buNone/>
              <a:defRPr lang="en-US" sz="1800" b="1" kern="100" cap="none" spc="-20" baseline="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0" indent="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2000" b="0" cap="none" baseline="0">
                <a:solidFill>
                  <a:schemeClr val="bg1"/>
                </a:solidFill>
                <a:latin typeface="+mj-lt"/>
              </a:defRPr>
            </a:lvl3pPr>
            <a:lvl4pPr marL="342900" indent="-34290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2000" b="0" cap="none" baseline="0">
                <a:solidFill>
                  <a:schemeClr val="bg1"/>
                </a:solidFill>
                <a:latin typeface="+mj-lt"/>
              </a:defRPr>
            </a:lvl4pPr>
            <a:lvl5pPr marL="342900" indent="-34290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2000" b="0" cap="none" baseline="0">
                <a:solidFill>
                  <a:schemeClr val="bg1"/>
                </a:solidFill>
                <a:latin typeface="+mj-lt"/>
              </a:defRPr>
            </a:lvl5pPr>
            <a:lvl6pPr marL="285750" indent="-28575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2200" b="0" cap="none" baseline="0">
                <a:solidFill>
                  <a:schemeClr val="bg1"/>
                </a:solidFill>
                <a:latin typeface="+mj-lt"/>
              </a:defRPr>
            </a:lvl6pPr>
            <a:lvl7pPr marL="285750" indent="-28575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2200" b="0" cap="none" baseline="0">
                <a:solidFill>
                  <a:schemeClr val="bg1"/>
                </a:solidFill>
                <a:latin typeface="+mj-lt"/>
              </a:defRPr>
            </a:lvl7pPr>
            <a:lvl8pPr marL="285750" indent="-28575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2200" b="0" cap="none" baseline="0">
                <a:solidFill>
                  <a:schemeClr val="bg1"/>
                </a:solidFill>
                <a:latin typeface="+mj-lt"/>
              </a:defRPr>
            </a:lvl8pPr>
            <a:lvl9pPr marL="285750" indent="-28575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2200" b="0" cap="none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4" name="Group 22">
            <a:extLst>
              <a:ext uri="{FF2B5EF4-FFF2-40B4-BE49-F238E27FC236}">
                <a16:creationId xmlns:a16="http://schemas.microsoft.com/office/drawing/2014/main" id="{3B4CCB71-68AD-0718-8A33-03A11E377DED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1489503" y="6431001"/>
            <a:ext cx="245297" cy="245297"/>
            <a:chOff x="5266" y="0"/>
            <a:chExt cx="733" cy="733"/>
          </a:xfrm>
          <a:solidFill>
            <a:schemeClr val="bg1"/>
          </a:solidFill>
        </p:grpSpPr>
        <p:sp>
          <p:nvSpPr>
            <p:cNvPr id="5" name="Freeform 24">
              <a:extLst>
                <a:ext uri="{FF2B5EF4-FFF2-40B4-BE49-F238E27FC236}">
                  <a16:creationId xmlns:a16="http://schemas.microsoft.com/office/drawing/2014/main" id="{E840A1B5-5401-1215-BC5C-7C2671F709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60" y="61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73737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6" name="Freeform 25">
              <a:extLst>
                <a:ext uri="{FF2B5EF4-FFF2-40B4-BE49-F238E27FC236}">
                  <a16:creationId xmlns:a16="http://schemas.microsoft.com/office/drawing/2014/main" id="{0C70F11B-7B2B-112B-7C06-EF7BB69848B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11" y="645"/>
              <a:ext cx="55" cy="55"/>
            </a:xfrm>
            <a:custGeom>
              <a:avLst/>
              <a:gdLst>
                <a:gd name="T0" fmla="*/ 277 w 345"/>
                <a:gd name="T1" fmla="*/ 68 h 345"/>
                <a:gd name="T2" fmla="*/ 320 w 345"/>
                <a:gd name="T3" fmla="*/ 172 h 345"/>
                <a:gd name="T4" fmla="*/ 277 w 345"/>
                <a:gd name="T5" fmla="*/ 278 h 345"/>
                <a:gd name="T6" fmla="*/ 172 w 345"/>
                <a:gd name="T7" fmla="*/ 322 h 345"/>
                <a:gd name="T8" fmla="*/ 67 w 345"/>
                <a:gd name="T9" fmla="*/ 278 h 345"/>
                <a:gd name="T10" fmla="*/ 24 w 345"/>
                <a:gd name="T11" fmla="*/ 172 h 345"/>
                <a:gd name="T12" fmla="*/ 67 w 345"/>
                <a:gd name="T13" fmla="*/ 68 h 345"/>
                <a:gd name="T14" fmla="*/ 172 w 345"/>
                <a:gd name="T15" fmla="*/ 23 h 345"/>
                <a:gd name="T16" fmla="*/ 277 w 345"/>
                <a:gd name="T17" fmla="*/ 68 h 345"/>
                <a:gd name="T18" fmla="*/ 295 w 345"/>
                <a:gd name="T19" fmla="*/ 50 h 345"/>
                <a:gd name="T20" fmla="*/ 172 w 345"/>
                <a:gd name="T21" fmla="*/ 0 h 345"/>
                <a:gd name="T22" fmla="*/ 51 w 345"/>
                <a:gd name="T23" fmla="*/ 50 h 345"/>
                <a:gd name="T24" fmla="*/ 0 w 345"/>
                <a:gd name="T25" fmla="*/ 172 h 345"/>
                <a:gd name="T26" fmla="*/ 50 w 345"/>
                <a:gd name="T27" fmla="*/ 295 h 345"/>
                <a:gd name="T28" fmla="*/ 172 w 345"/>
                <a:gd name="T29" fmla="*/ 345 h 345"/>
                <a:gd name="T30" fmla="*/ 295 w 345"/>
                <a:gd name="T31" fmla="*/ 295 h 345"/>
                <a:gd name="T32" fmla="*/ 345 w 345"/>
                <a:gd name="T33" fmla="*/ 172 h 345"/>
                <a:gd name="T34" fmla="*/ 295 w 345"/>
                <a:gd name="T35" fmla="*/ 50 h 345"/>
                <a:gd name="T36" fmla="*/ 198 w 345"/>
                <a:gd name="T37" fmla="*/ 164 h 345"/>
                <a:gd name="T38" fmla="*/ 166 w 345"/>
                <a:gd name="T39" fmla="*/ 168 h 345"/>
                <a:gd name="T40" fmla="*/ 136 w 345"/>
                <a:gd name="T41" fmla="*/ 168 h 345"/>
                <a:gd name="T42" fmla="*/ 136 w 345"/>
                <a:gd name="T43" fmla="*/ 100 h 345"/>
                <a:gd name="T44" fmla="*/ 164 w 345"/>
                <a:gd name="T45" fmla="*/ 100 h 345"/>
                <a:gd name="T46" fmla="*/ 205 w 345"/>
                <a:gd name="T47" fmla="*/ 107 h 345"/>
                <a:gd name="T48" fmla="*/ 217 w 345"/>
                <a:gd name="T49" fmla="*/ 134 h 345"/>
                <a:gd name="T50" fmla="*/ 198 w 345"/>
                <a:gd name="T51" fmla="*/ 164 h 345"/>
                <a:gd name="T52" fmla="*/ 103 w 345"/>
                <a:gd name="T53" fmla="*/ 266 h 345"/>
                <a:gd name="T54" fmla="*/ 136 w 345"/>
                <a:gd name="T55" fmla="*/ 266 h 345"/>
                <a:gd name="T56" fmla="*/ 136 w 345"/>
                <a:gd name="T57" fmla="*/ 192 h 345"/>
                <a:gd name="T58" fmla="*/ 162 w 345"/>
                <a:gd name="T59" fmla="*/ 192 h 345"/>
                <a:gd name="T60" fmla="*/ 200 w 345"/>
                <a:gd name="T61" fmla="*/ 198 h 345"/>
                <a:gd name="T62" fmla="*/ 217 w 345"/>
                <a:gd name="T63" fmla="*/ 241 h 345"/>
                <a:gd name="T64" fmla="*/ 217 w 345"/>
                <a:gd name="T65" fmla="*/ 256 h 345"/>
                <a:gd name="T66" fmla="*/ 218 w 345"/>
                <a:gd name="T67" fmla="*/ 262 h 345"/>
                <a:gd name="T68" fmla="*/ 218 w 345"/>
                <a:gd name="T69" fmla="*/ 265 h 345"/>
                <a:gd name="T70" fmla="*/ 219 w 345"/>
                <a:gd name="T71" fmla="*/ 266 h 345"/>
                <a:gd name="T72" fmla="*/ 250 w 345"/>
                <a:gd name="T73" fmla="*/ 266 h 345"/>
                <a:gd name="T74" fmla="*/ 249 w 345"/>
                <a:gd name="T75" fmla="*/ 264 h 345"/>
                <a:gd name="T76" fmla="*/ 247 w 345"/>
                <a:gd name="T77" fmla="*/ 254 h 345"/>
                <a:gd name="T78" fmla="*/ 247 w 345"/>
                <a:gd name="T79" fmla="*/ 240 h 345"/>
                <a:gd name="T80" fmla="*/ 247 w 345"/>
                <a:gd name="T81" fmla="*/ 226 h 345"/>
                <a:gd name="T82" fmla="*/ 237 w 345"/>
                <a:gd name="T83" fmla="*/ 197 h 345"/>
                <a:gd name="T84" fmla="*/ 204 w 345"/>
                <a:gd name="T85" fmla="*/ 178 h 345"/>
                <a:gd name="T86" fmla="*/ 231 w 345"/>
                <a:gd name="T87" fmla="*/ 169 h 345"/>
                <a:gd name="T88" fmla="*/ 250 w 345"/>
                <a:gd name="T89" fmla="*/ 132 h 345"/>
                <a:gd name="T90" fmla="*/ 220 w 345"/>
                <a:gd name="T91" fmla="*/ 84 h 345"/>
                <a:gd name="T92" fmla="*/ 169 w 345"/>
                <a:gd name="T93" fmla="*/ 77 h 345"/>
                <a:gd name="T94" fmla="*/ 103 w 345"/>
                <a:gd name="T95" fmla="*/ 77 h 345"/>
                <a:gd name="T96" fmla="*/ 103 w 345"/>
                <a:gd name="T97" fmla="*/ 266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45" h="345">
                  <a:moveTo>
                    <a:pt x="277" y="68"/>
                  </a:moveTo>
                  <a:cubicBezTo>
                    <a:pt x="306" y="96"/>
                    <a:pt x="320" y="131"/>
                    <a:pt x="320" y="172"/>
                  </a:cubicBezTo>
                  <a:cubicBezTo>
                    <a:pt x="320" y="213"/>
                    <a:pt x="306" y="249"/>
                    <a:pt x="277" y="278"/>
                  </a:cubicBezTo>
                  <a:cubicBezTo>
                    <a:pt x="248" y="307"/>
                    <a:pt x="213" y="322"/>
                    <a:pt x="172" y="322"/>
                  </a:cubicBezTo>
                  <a:cubicBezTo>
                    <a:pt x="131" y="322"/>
                    <a:pt x="96" y="307"/>
                    <a:pt x="67" y="278"/>
                  </a:cubicBezTo>
                  <a:cubicBezTo>
                    <a:pt x="38" y="249"/>
                    <a:pt x="24" y="213"/>
                    <a:pt x="24" y="172"/>
                  </a:cubicBezTo>
                  <a:cubicBezTo>
                    <a:pt x="24" y="131"/>
                    <a:pt x="38" y="96"/>
                    <a:pt x="67" y="68"/>
                  </a:cubicBezTo>
                  <a:cubicBezTo>
                    <a:pt x="96" y="38"/>
                    <a:pt x="131" y="23"/>
                    <a:pt x="172" y="23"/>
                  </a:cubicBezTo>
                  <a:cubicBezTo>
                    <a:pt x="213" y="23"/>
                    <a:pt x="248" y="38"/>
                    <a:pt x="277" y="68"/>
                  </a:cubicBezTo>
                  <a:close/>
                  <a:moveTo>
                    <a:pt x="295" y="50"/>
                  </a:moveTo>
                  <a:cubicBezTo>
                    <a:pt x="261" y="17"/>
                    <a:pt x="220" y="0"/>
                    <a:pt x="172" y="0"/>
                  </a:cubicBezTo>
                  <a:cubicBezTo>
                    <a:pt x="125" y="0"/>
                    <a:pt x="84" y="17"/>
                    <a:pt x="51" y="50"/>
                  </a:cubicBezTo>
                  <a:cubicBezTo>
                    <a:pt x="17" y="84"/>
                    <a:pt x="0" y="125"/>
                    <a:pt x="0" y="172"/>
                  </a:cubicBezTo>
                  <a:cubicBezTo>
                    <a:pt x="0" y="220"/>
                    <a:pt x="17" y="261"/>
                    <a:pt x="50" y="295"/>
                  </a:cubicBezTo>
                  <a:cubicBezTo>
                    <a:pt x="83" y="329"/>
                    <a:pt x="124" y="345"/>
                    <a:pt x="172" y="345"/>
                  </a:cubicBezTo>
                  <a:cubicBezTo>
                    <a:pt x="220" y="345"/>
                    <a:pt x="261" y="329"/>
                    <a:pt x="295" y="295"/>
                  </a:cubicBezTo>
                  <a:cubicBezTo>
                    <a:pt x="328" y="261"/>
                    <a:pt x="345" y="220"/>
                    <a:pt x="345" y="172"/>
                  </a:cubicBezTo>
                  <a:cubicBezTo>
                    <a:pt x="345" y="124"/>
                    <a:pt x="328" y="84"/>
                    <a:pt x="295" y="50"/>
                  </a:cubicBezTo>
                  <a:close/>
                  <a:moveTo>
                    <a:pt x="198" y="164"/>
                  </a:moveTo>
                  <a:cubicBezTo>
                    <a:pt x="191" y="167"/>
                    <a:pt x="180" y="168"/>
                    <a:pt x="166" y="168"/>
                  </a:cubicBezTo>
                  <a:cubicBezTo>
                    <a:pt x="136" y="168"/>
                    <a:pt x="136" y="168"/>
                    <a:pt x="136" y="168"/>
                  </a:cubicBezTo>
                  <a:cubicBezTo>
                    <a:pt x="136" y="100"/>
                    <a:pt x="136" y="100"/>
                    <a:pt x="136" y="100"/>
                  </a:cubicBezTo>
                  <a:cubicBezTo>
                    <a:pt x="164" y="100"/>
                    <a:pt x="164" y="100"/>
                    <a:pt x="164" y="100"/>
                  </a:cubicBezTo>
                  <a:cubicBezTo>
                    <a:pt x="183" y="100"/>
                    <a:pt x="196" y="102"/>
                    <a:pt x="205" y="107"/>
                  </a:cubicBezTo>
                  <a:cubicBezTo>
                    <a:pt x="213" y="112"/>
                    <a:pt x="217" y="121"/>
                    <a:pt x="217" y="134"/>
                  </a:cubicBezTo>
                  <a:cubicBezTo>
                    <a:pt x="217" y="149"/>
                    <a:pt x="211" y="159"/>
                    <a:pt x="198" y="164"/>
                  </a:cubicBezTo>
                  <a:close/>
                  <a:moveTo>
                    <a:pt x="103" y="266"/>
                  </a:moveTo>
                  <a:cubicBezTo>
                    <a:pt x="136" y="266"/>
                    <a:pt x="136" y="266"/>
                    <a:pt x="136" y="266"/>
                  </a:cubicBezTo>
                  <a:cubicBezTo>
                    <a:pt x="136" y="192"/>
                    <a:pt x="136" y="192"/>
                    <a:pt x="136" y="192"/>
                  </a:cubicBezTo>
                  <a:cubicBezTo>
                    <a:pt x="162" y="192"/>
                    <a:pt x="162" y="192"/>
                    <a:pt x="162" y="192"/>
                  </a:cubicBezTo>
                  <a:cubicBezTo>
                    <a:pt x="180" y="192"/>
                    <a:pt x="192" y="193"/>
                    <a:pt x="200" y="198"/>
                  </a:cubicBezTo>
                  <a:cubicBezTo>
                    <a:pt x="211" y="205"/>
                    <a:pt x="217" y="219"/>
                    <a:pt x="217" y="241"/>
                  </a:cubicBezTo>
                  <a:cubicBezTo>
                    <a:pt x="217" y="256"/>
                    <a:pt x="217" y="256"/>
                    <a:pt x="217" y="256"/>
                  </a:cubicBezTo>
                  <a:cubicBezTo>
                    <a:pt x="218" y="262"/>
                    <a:pt x="218" y="262"/>
                    <a:pt x="218" y="262"/>
                  </a:cubicBezTo>
                  <a:cubicBezTo>
                    <a:pt x="218" y="263"/>
                    <a:pt x="218" y="264"/>
                    <a:pt x="218" y="265"/>
                  </a:cubicBezTo>
                  <a:cubicBezTo>
                    <a:pt x="219" y="265"/>
                    <a:pt x="219" y="266"/>
                    <a:pt x="219" y="266"/>
                  </a:cubicBezTo>
                  <a:cubicBezTo>
                    <a:pt x="250" y="266"/>
                    <a:pt x="250" y="266"/>
                    <a:pt x="250" y="266"/>
                  </a:cubicBezTo>
                  <a:cubicBezTo>
                    <a:pt x="249" y="264"/>
                    <a:pt x="249" y="264"/>
                    <a:pt x="249" y="264"/>
                  </a:cubicBezTo>
                  <a:cubicBezTo>
                    <a:pt x="248" y="263"/>
                    <a:pt x="248" y="259"/>
                    <a:pt x="247" y="254"/>
                  </a:cubicBezTo>
                  <a:cubicBezTo>
                    <a:pt x="247" y="249"/>
                    <a:pt x="247" y="244"/>
                    <a:pt x="247" y="240"/>
                  </a:cubicBezTo>
                  <a:cubicBezTo>
                    <a:pt x="247" y="226"/>
                    <a:pt x="247" y="226"/>
                    <a:pt x="247" y="226"/>
                  </a:cubicBezTo>
                  <a:cubicBezTo>
                    <a:pt x="247" y="217"/>
                    <a:pt x="244" y="207"/>
                    <a:pt x="237" y="197"/>
                  </a:cubicBezTo>
                  <a:cubicBezTo>
                    <a:pt x="230" y="187"/>
                    <a:pt x="219" y="181"/>
                    <a:pt x="204" y="178"/>
                  </a:cubicBezTo>
                  <a:cubicBezTo>
                    <a:pt x="216" y="176"/>
                    <a:pt x="225" y="173"/>
                    <a:pt x="231" y="169"/>
                  </a:cubicBezTo>
                  <a:cubicBezTo>
                    <a:pt x="244" y="161"/>
                    <a:pt x="250" y="148"/>
                    <a:pt x="250" y="132"/>
                  </a:cubicBezTo>
                  <a:cubicBezTo>
                    <a:pt x="250" y="108"/>
                    <a:pt x="240" y="92"/>
                    <a:pt x="220" y="84"/>
                  </a:cubicBezTo>
                  <a:cubicBezTo>
                    <a:pt x="210" y="79"/>
                    <a:pt x="192" y="77"/>
                    <a:pt x="169" y="77"/>
                  </a:cubicBezTo>
                  <a:cubicBezTo>
                    <a:pt x="103" y="77"/>
                    <a:pt x="103" y="77"/>
                    <a:pt x="103" y="77"/>
                  </a:cubicBezTo>
                  <a:lnTo>
                    <a:pt x="103" y="2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73737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7" name="Freeform 26">
              <a:extLst>
                <a:ext uri="{FF2B5EF4-FFF2-40B4-BE49-F238E27FC236}">
                  <a16:creationId xmlns:a16="http://schemas.microsoft.com/office/drawing/2014/main" id="{4E7B86E9-9679-755C-07E3-5DF9FD22DD3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66" y="0"/>
              <a:ext cx="733" cy="733"/>
            </a:xfrm>
            <a:custGeom>
              <a:avLst/>
              <a:gdLst>
                <a:gd name="T0" fmla="*/ 4176 w 4576"/>
                <a:gd name="T1" fmla="*/ 996 h 4576"/>
                <a:gd name="T2" fmla="*/ 4106 w 4576"/>
                <a:gd name="T3" fmla="*/ 1355 h 4576"/>
                <a:gd name="T4" fmla="*/ 2907 w 4576"/>
                <a:gd name="T5" fmla="*/ 1262 h 4576"/>
                <a:gd name="T6" fmla="*/ 2797 w 4576"/>
                <a:gd name="T7" fmla="*/ 1612 h 4576"/>
                <a:gd name="T8" fmla="*/ 4141 w 4576"/>
                <a:gd name="T9" fmla="*/ 2094 h 4576"/>
                <a:gd name="T10" fmla="*/ 4386 w 4576"/>
                <a:gd name="T11" fmla="*/ 2839 h 4576"/>
                <a:gd name="T12" fmla="*/ 3944 w 4576"/>
                <a:gd name="T13" fmla="*/ 3672 h 4576"/>
                <a:gd name="T14" fmla="*/ 3173 w 4576"/>
                <a:gd name="T15" fmla="*/ 3966 h 4576"/>
                <a:gd name="T16" fmla="*/ 2263 w 4576"/>
                <a:gd name="T17" fmla="*/ 3848 h 4576"/>
                <a:gd name="T18" fmla="*/ 2082 w 4576"/>
                <a:gd name="T19" fmla="*/ 3429 h 4576"/>
                <a:gd name="T20" fmla="*/ 2101 w 4576"/>
                <a:gd name="T21" fmla="*/ 3327 h 4576"/>
                <a:gd name="T22" fmla="*/ 2301 w 4576"/>
                <a:gd name="T23" fmla="*/ 3133 h 4576"/>
                <a:gd name="T24" fmla="*/ 2390 w 4576"/>
                <a:gd name="T25" fmla="*/ 3119 h 4576"/>
                <a:gd name="T26" fmla="*/ 2659 w 4576"/>
                <a:gd name="T27" fmla="*/ 3526 h 4576"/>
                <a:gd name="T28" fmla="*/ 3240 w 4576"/>
                <a:gd name="T29" fmla="*/ 3784 h 4576"/>
                <a:gd name="T30" fmla="*/ 3753 w 4576"/>
                <a:gd name="T31" fmla="*/ 3318 h 4576"/>
                <a:gd name="T32" fmla="*/ 2217 w 4576"/>
                <a:gd name="T33" fmla="*/ 2488 h 4576"/>
                <a:gd name="T34" fmla="*/ 2812 w 4576"/>
                <a:gd name="T35" fmla="*/ 701 h 4576"/>
                <a:gd name="T36" fmla="*/ 3564 w 4576"/>
                <a:gd name="T37" fmla="*/ 766 h 4576"/>
                <a:gd name="T38" fmla="*/ 4065 w 4576"/>
                <a:gd name="T39" fmla="*/ 848 h 4576"/>
                <a:gd name="T40" fmla="*/ 2288 w 4576"/>
                <a:gd name="T41" fmla="*/ 0 h 4576"/>
                <a:gd name="T42" fmla="*/ 0 w 4576"/>
                <a:gd name="T43" fmla="*/ 2288 h 4576"/>
                <a:gd name="T44" fmla="*/ 445 w 4576"/>
                <a:gd name="T45" fmla="*/ 3644 h 4576"/>
                <a:gd name="T46" fmla="*/ 616 w 4576"/>
                <a:gd name="T47" fmla="*/ 3581 h 4576"/>
                <a:gd name="T48" fmla="*/ 610 w 4576"/>
                <a:gd name="T49" fmla="*/ 3402 h 4576"/>
                <a:gd name="T50" fmla="*/ 565 w 4576"/>
                <a:gd name="T51" fmla="*/ 1982 h 4576"/>
                <a:gd name="T52" fmla="*/ 245 w 4576"/>
                <a:gd name="T53" fmla="*/ 1998 h 4576"/>
                <a:gd name="T54" fmla="*/ 261 w 4576"/>
                <a:gd name="T55" fmla="*/ 1735 h 4576"/>
                <a:gd name="T56" fmla="*/ 579 w 4576"/>
                <a:gd name="T57" fmla="*/ 1707 h 4576"/>
                <a:gd name="T58" fmla="*/ 596 w 4576"/>
                <a:gd name="T59" fmla="*/ 1479 h 4576"/>
                <a:gd name="T60" fmla="*/ 1542 w 4576"/>
                <a:gd name="T61" fmla="*/ 623 h 4576"/>
                <a:gd name="T62" fmla="*/ 1920 w 4576"/>
                <a:gd name="T63" fmla="*/ 561 h 4576"/>
                <a:gd name="T64" fmla="*/ 2018 w 4576"/>
                <a:gd name="T65" fmla="*/ 558 h 4576"/>
                <a:gd name="T66" fmla="*/ 2242 w 4576"/>
                <a:gd name="T67" fmla="*/ 603 h 4576"/>
                <a:gd name="T68" fmla="*/ 2508 w 4576"/>
                <a:gd name="T69" fmla="*/ 807 h 4576"/>
                <a:gd name="T70" fmla="*/ 2505 w 4576"/>
                <a:gd name="T71" fmla="*/ 873 h 4576"/>
                <a:gd name="T72" fmla="*/ 2379 w 4576"/>
                <a:gd name="T73" fmla="*/ 1020 h 4576"/>
                <a:gd name="T74" fmla="*/ 2278 w 4576"/>
                <a:gd name="T75" fmla="*/ 1033 h 4576"/>
                <a:gd name="T76" fmla="*/ 2065 w 4576"/>
                <a:gd name="T77" fmla="*/ 927 h 4576"/>
                <a:gd name="T78" fmla="*/ 1657 w 4576"/>
                <a:gd name="T79" fmla="*/ 818 h 4576"/>
                <a:gd name="T80" fmla="*/ 1466 w 4576"/>
                <a:gd name="T81" fmla="*/ 1048 h 4576"/>
                <a:gd name="T82" fmla="*/ 1438 w 4576"/>
                <a:gd name="T83" fmla="*/ 1664 h 4576"/>
                <a:gd name="T84" fmla="*/ 2218 w 4576"/>
                <a:gd name="T85" fmla="*/ 1651 h 4576"/>
                <a:gd name="T86" fmla="*/ 2218 w 4576"/>
                <a:gd name="T87" fmla="*/ 1831 h 4576"/>
                <a:gd name="T88" fmla="*/ 1959 w 4576"/>
                <a:gd name="T89" fmla="*/ 1950 h 4576"/>
                <a:gd name="T90" fmla="*/ 1431 w 4576"/>
                <a:gd name="T91" fmla="*/ 1957 h 4576"/>
                <a:gd name="T92" fmla="*/ 1454 w 4576"/>
                <a:gd name="T93" fmla="*/ 3469 h 4576"/>
                <a:gd name="T94" fmla="*/ 1482 w 4576"/>
                <a:gd name="T95" fmla="*/ 3663 h 4576"/>
                <a:gd name="T96" fmla="*/ 1961 w 4576"/>
                <a:gd name="T97" fmla="*/ 3789 h 4576"/>
                <a:gd name="T98" fmla="*/ 1965 w 4576"/>
                <a:gd name="T99" fmla="*/ 3947 h 4576"/>
                <a:gd name="T100" fmla="*/ 583 w 4576"/>
                <a:gd name="T101" fmla="*/ 3814 h 4576"/>
                <a:gd name="T102" fmla="*/ 2288 w 4576"/>
                <a:gd name="T103" fmla="*/ 4576 h 4576"/>
                <a:gd name="T104" fmla="*/ 4576 w 4576"/>
                <a:gd name="T105" fmla="*/ 2288 h 4576"/>
                <a:gd name="T106" fmla="*/ 4176 w 4576"/>
                <a:gd name="T107" fmla="*/ 996 h 4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576" h="4576">
                  <a:moveTo>
                    <a:pt x="4176" y="996"/>
                  </a:moveTo>
                  <a:cubicBezTo>
                    <a:pt x="4148" y="1112"/>
                    <a:pt x="4134" y="1232"/>
                    <a:pt x="4106" y="1355"/>
                  </a:cubicBezTo>
                  <a:cubicBezTo>
                    <a:pt x="3763" y="1310"/>
                    <a:pt x="3360" y="1278"/>
                    <a:pt x="2907" y="1262"/>
                  </a:cubicBezTo>
                  <a:cubicBezTo>
                    <a:pt x="2871" y="1377"/>
                    <a:pt x="2836" y="1489"/>
                    <a:pt x="2797" y="1612"/>
                  </a:cubicBezTo>
                  <a:cubicBezTo>
                    <a:pt x="3555" y="1659"/>
                    <a:pt x="3923" y="1858"/>
                    <a:pt x="4141" y="2094"/>
                  </a:cubicBezTo>
                  <a:cubicBezTo>
                    <a:pt x="4354" y="2332"/>
                    <a:pt x="4399" y="2594"/>
                    <a:pt x="4386" y="2839"/>
                  </a:cubicBezTo>
                  <a:cubicBezTo>
                    <a:pt x="4359" y="3235"/>
                    <a:pt x="4184" y="3486"/>
                    <a:pt x="3944" y="3672"/>
                  </a:cubicBezTo>
                  <a:cubicBezTo>
                    <a:pt x="3702" y="3855"/>
                    <a:pt x="3408" y="3946"/>
                    <a:pt x="3173" y="3966"/>
                  </a:cubicBezTo>
                  <a:cubicBezTo>
                    <a:pt x="2826" y="3991"/>
                    <a:pt x="2362" y="3909"/>
                    <a:pt x="2263" y="3848"/>
                  </a:cubicBezTo>
                  <a:cubicBezTo>
                    <a:pt x="2204" y="3713"/>
                    <a:pt x="2145" y="3577"/>
                    <a:pt x="2082" y="3429"/>
                  </a:cubicBezTo>
                  <a:cubicBezTo>
                    <a:pt x="2067" y="3397"/>
                    <a:pt x="2057" y="3365"/>
                    <a:pt x="2101" y="3327"/>
                  </a:cubicBezTo>
                  <a:cubicBezTo>
                    <a:pt x="2168" y="3262"/>
                    <a:pt x="2233" y="3200"/>
                    <a:pt x="2301" y="3133"/>
                  </a:cubicBezTo>
                  <a:cubicBezTo>
                    <a:pt x="2332" y="3104"/>
                    <a:pt x="2365" y="3076"/>
                    <a:pt x="2390" y="3119"/>
                  </a:cubicBezTo>
                  <a:cubicBezTo>
                    <a:pt x="2484" y="3262"/>
                    <a:pt x="2571" y="3394"/>
                    <a:pt x="2659" y="3526"/>
                  </a:cubicBezTo>
                  <a:cubicBezTo>
                    <a:pt x="2758" y="3673"/>
                    <a:pt x="2910" y="3806"/>
                    <a:pt x="3240" y="3784"/>
                  </a:cubicBezTo>
                  <a:cubicBezTo>
                    <a:pt x="3519" y="3759"/>
                    <a:pt x="3730" y="3549"/>
                    <a:pt x="3753" y="3318"/>
                  </a:cubicBezTo>
                  <a:cubicBezTo>
                    <a:pt x="3777" y="2889"/>
                    <a:pt x="3344" y="2585"/>
                    <a:pt x="2217" y="2488"/>
                  </a:cubicBezTo>
                  <a:cubicBezTo>
                    <a:pt x="2433" y="1835"/>
                    <a:pt x="2644" y="1203"/>
                    <a:pt x="2812" y="701"/>
                  </a:cubicBezTo>
                  <a:cubicBezTo>
                    <a:pt x="3080" y="713"/>
                    <a:pt x="3328" y="735"/>
                    <a:pt x="3564" y="766"/>
                  </a:cubicBezTo>
                  <a:cubicBezTo>
                    <a:pt x="3740" y="788"/>
                    <a:pt x="3902" y="829"/>
                    <a:pt x="4065" y="848"/>
                  </a:cubicBezTo>
                  <a:cubicBezTo>
                    <a:pt x="3646" y="330"/>
                    <a:pt x="3006" y="0"/>
                    <a:pt x="2288" y="0"/>
                  </a:cubicBezTo>
                  <a:cubicBezTo>
                    <a:pt x="1024" y="0"/>
                    <a:pt x="0" y="1024"/>
                    <a:pt x="0" y="2288"/>
                  </a:cubicBezTo>
                  <a:cubicBezTo>
                    <a:pt x="0" y="2796"/>
                    <a:pt x="165" y="3264"/>
                    <a:pt x="445" y="3644"/>
                  </a:cubicBezTo>
                  <a:cubicBezTo>
                    <a:pt x="542" y="3645"/>
                    <a:pt x="609" y="3623"/>
                    <a:pt x="616" y="3581"/>
                  </a:cubicBezTo>
                  <a:cubicBezTo>
                    <a:pt x="625" y="3538"/>
                    <a:pt x="618" y="3470"/>
                    <a:pt x="610" y="3402"/>
                  </a:cubicBezTo>
                  <a:cubicBezTo>
                    <a:pt x="564" y="2953"/>
                    <a:pt x="548" y="2468"/>
                    <a:pt x="565" y="1982"/>
                  </a:cubicBezTo>
                  <a:cubicBezTo>
                    <a:pt x="449" y="1987"/>
                    <a:pt x="345" y="1992"/>
                    <a:pt x="245" y="1998"/>
                  </a:cubicBezTo>
                  <a:cubicBezTo>
                    <a:pt x="249" y="1908"/>
                    <a:pt x="254" y="1823"/>
                    <a:pt x="261" y="1735"/>
                  </a:cubicBezTo>
                  <a:cubicBezTo>
                    <a:pt x="360" y="1725"/>
                    <a:pt x="465" y="1717"/>
                    <a:pt x="579" y="1707"/>
                  </a:cubicBezTo>
                  <a:cubicBezTo>
                    <a:pt x="584" y="1630"/>
                    <a:pt x="590" y="1555"/>
                    <a:pt x="596" y="1479"/>
                  </a:cubicBezTo>
                  <a:cubicBezTo>
                    <a:pt x="648" y="1016"/>
                    <a:pt x="1136" y="732"/>
                    <a:pt x="1542" y="623"/>
                  </a:cubicBezTo>
                  <a:cubicBezTo>
                    <a:pt x="1723" y="579"/>
                    <a:pt x="1833" y="565"/>
                    <a:pt x="1920" y="561"/>
                  </a:cubicBezTo>
                  <a:cubicBezTo>
                    <a:pt x="1951" y="560"/>
                    <a:pt x="1985" y="558"/>
                    <a:pt x="2018" y="558"/>
                  </a:cubicBezTo>
                  <a:cubicBezTo>
                    <a:pt x="2102" y="558"/>
                    <a:pt x="2188" y="566"/>
                    <a:pt x="2242" y="603"/>
                  </a:cubicBezTo>
                  <a:cubicBezTo>
                    <a:pt x="2330" y="669"/>
                    <a:pt x="2416" y="734"/>
                    <a:pt x="2508" y="807"/>
                  </a:cubicBezTo>
                  <a:cubicBezTo>
                    <a:pt x="2518" y="819"/>
                    <a:pt x="2528" y="839"/>
                    <a:pt x="2505" y="873"/>
                  </a:cubicBezTo>
                  <a:cubicBezTo>
                    <a:pt x="2463" y="922"/>
                    <a:pt x="2422" y="969"/>
                    <a:pt x="2379" y="1020"/>
                  </a:cubicBezTo>
                  <a:cubicBezTo>
                    <a:pt x="2354" y="1050"/>
                    <a:pt x="2313" y="1042"/>
                    <a:pt x="2278" y="1033"/>
                  </a:cubicBezTo>
                  <a:cubicBezTo>
                    <a:pt x="2206" y="996"/>
                    <a:pt x="2136" y="962"/>
                    <a:pt x="2065" y="927"/>
                  </a:cubicBezTo>
                  <a:cubicBezTo>
                    <a:pt x="1937" y="870"/>
                    <a:pt x="1804" y="812"/>
                    <a:pt x="1657" y="818"/>
                  </a:cubicBezTo>
                  <a:cubicBezTo>
                    <a:pt x="1565" y="825"/>
                    <a:pt x="1475" y="919"/>
                    <a:pt x="1466" y="1048"/>
                  </a:cubicBezTo>
                  <a:cubicBezTo>
                    <a:pt x="1453" y="1244"/>
                    <a:pt x="1445" y="1446"/>
                    <a:pt x="1438" y="1664"/>
                  </a:cubicBezTo>
                  <a:cubicBezTo>
                    <a:pt x="1694" y="1656"/>
                    <a:pt x="1949" y="1652"/>
                    <a:pt x="2218" y="1651"/>
                  </a:cubicBezTo>
                  <a:cubicBezTo>
                    <a:pt x="2218" y="1712"/>
                    <a:pt x="2218" y="1768"/>
                    <a:pt x="2218" y="1831"/>
                  </a:cubicBezTo>
                  <a:cubicBezTo>
                    <a:pt x="2130" y="1870"/>
                    <a:pt x="2047" y="1910"/>
                    <a:pt x="1959" y="1950"/>
                  </a:cubicBezTo>
                  <a:cubicBezTo>
                    <a:pt x="1778" y="1952"/>
                    <a:pt x="1605" y="1954"/>
                    <a:pt x="1431" y="1957"/>
                  </a:cubicBezTo>
                  <a:cubicBezTo>
                    <a:pt x="1423" y="2475"/>
                    <a:pt x="1430" y="2992"/>
                    <a:pt x="1454" y="3469"/>
                  </a:cubicBezTo>
                  <a:cubicBezTo>
                    <a:pt x="1458" y="3541"/>
                    <a:pt x="1462" y="3614"/>
                    <a:pt x="1482" y="3663"/>
                  </a:cubicBezTo>
                  <a:cubicBezTo>
                    <a:pt x="1507" y="3725"/>
                    <a:pt x="1650" y="3772"/>
                    <a:pt x="1961" y="3789"/>
                  </a:cubicBezTo>
                  <a:cubicBezTo>
                    <a:pt x="1962" y="3844"/>
                    <a:pt x="1964" y="3895"/>
                    <a:pt x="1965" y="3947"/>
                  </a:cubicBezTo>
                  <a:cubicBezTo>
                    <a:pt x="1459" y="3932"/>
                    <a:pt x="973" y="3884"/>
                    <a:pt x="583" y="3814"/>
                  </a:cubicBezTo>
                  <a:cubicBezTo>
                    <a:pt x="1002" y="4282"/>
                    <a:pt x="1611" y="4576"/>
                    <a:pt x="2288" y="4576"/>
                  </a:cubicBezTo>
                  <a:cubicBezTo>
                    <a:pt x="3552" y="4576"/>
                    <a:pt x="4576" y="3552"/>
                    <a:pt x="4576" y="2288"/>
                  </a:cubicBezTo>
                  <a:cubicBezTo>
                    <a:pt x="4576" y="1809"/>
                    <a:pt x="4428" y="1364"/>
                    <a:pt x="4176" y="9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73737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8" name="Freeform 27">
              <a:extLst>
                <a:ext uri="{FF2B5EF4-FFF2-40B4-BE49-F238E27FC236}">
                  <a16:creationId xmlns:a16="http://schemas.microsoft.com/office/drawing/2014/main" id="{2F5FA204-C763-8E9E-E846-A6082DCD86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60" y="61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73737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8EF663F3-ACBE-5F5C-7649-80CCFB714920}"/>
              </a:ext>
            </a:extLst>
          </p:cNvPr>
          <p:cNvSpPr txBox="1"/>
          <p:nvPr userDrawn="1"/>
        </p:nvSpPr>
        <p:spPr>
          <a:xfrm>
            <a:off x="681343" y="6501327"/>
            <a:ext cx="730016" cy="9810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4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chemeClr val="accent5"/>
              </a:buClr>
            </a:pPr>
            <a:r>
              <a:rPr lang="en-US" sz="750" kern="100" cap="all" spc="10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</a:t>
            </a:r>
            <a:r>
              <a:rPr lang="en-US" sz="750" kern="100" cap="all" spc="2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2024 F5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66DE0AE-3E3C-BBBB-37A1-63395EB5B6A5}"/>
              </a:ext>
            </a:extLst>
          </p:cNvPr>
          <p:cNvSpPr txBox="1"/>
          <p:nvPr userDrawn="1"/>
        </p:nvSpPr>
        <p:spPr>
          <a:xfrm>
            <a:off x="6805" y="6501327"/>
            <a:ext cx="567398" cy="9810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4" algn="r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chemeClr val="accent5"/>
              </a:buClr>
              <a:buFont typeface="Arial" panose="020B0604020202020204" pitchFamily="34" charset="0"/>
              <a:buChar char="​"/>
            </a:pPr>
            <a:fld id="{CB0320B6-2A61-43CE-9396-B5C4FB4B7D43}" type="slidenum">
              <a:rPr lang="en-US" sz="750" b="1" kern="100" cap="all" spc="5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marL="0" lvl="4" algn="r">
                <a:lnSpc>
                  <a:spcPct val="85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5"/>
                </a:buClr>
                <a:buFont typeface="Arial" panose="020B0604020202020204" pitchFamily="34" charset="0"/>
                <a:buChar char="​"/>
              </a:pPr>
              <a:t>‹#›</a:t>
            </a:fld>
            <a:endParaRPr lang="en-US" sz="750" b="1" kern="100" cap="all" spc="5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CFE5B204-11F6-4B38-17E1-F9096C0B2F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55901" y="6450474"/>
            <a:ext cx="2171700" cy="19863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75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marL="0" lvl="4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chemeClr val="accent5"/>
              </a:buClr>
            </a:pPr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F580561-EBC4-5EC3-EFF4-AF23CFBF33F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94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21686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tem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CED9A867-C5AA-2B74-C729-7D33289C939C}"/>
              </a:ext>
            </a:extLst>
          </p:cNvPr>
          <p:cNvSpPr/>
          <p:nvPr userDrawn="1"/>
        </p:nvSpPr>
        <p:spPr>
          <a:xfrm>
            <a:off x="1626123" y="96982"/>
            <a:ext cx="8939754" cy="6761018"/>
          </a:xfrm>
          <a:custGeom>
            <a:avLst/>
            <a:gdLst>
              <a:gd name="connsiteX0" fmla="*/ 1503815 w 8939754"/>
              <a:gd name="connsiteY0" fmla="*/ 0 h 6766560"/>
              <a:gd name="connsiteX1" fmla="*/ 7435940 w 8939754"/>
              <a:gd name="connsiteY1" fmla="*/ 0 h 6766560"/>
              <a:gd name="connsiteX2" fmla="*/ 7630557 w 8939754"/>
              <a:gd name="connsiteY2" fmla="*/ 176881 h 6766560"/>
              <a:gd name="connsiteX3" fmla="*/ 8939754 w 8939754"/>
              <a:gd name="connsiteY3" fmla="*/ 3337560 h 6766560"/>
              <a:gd name="connsiteX4" fmla="*/ 7475321 w 8939754"/>
              <a:gd name="connsiteY4" fmla="*/ 6646243 h 6766560"/>
              <a:gd name="connsiteX5" fmla="*/ 7336423 w 8939754"/>
              <a:gd name="connsiteY5" fmla="*/ 6766560 h 6766560"/>
              <a:gd name="connsiteX6" fmla="*/ 1603331 w 8939754"/>
              <a:gd name="connsiteY6" fmla="*/ 6766560 h 6766560"/>
              <a:gd name="connsiteX7" fmla="*/ 1464433 w 8939754"/>
              <a:gd name="connsiteY7" fmla="*/ 6646243 h 6766560"/>
              <a:gd name="connsiteX8" fmla="*/ 0 w 8939754"/>
              <a:gd name="connsiteY8" fmla="*/ 3337560 h 6766560"/>
              <a:gd name="connsiteX9" fmla="*/ 1309197 w 8939754"/>
              <a:gd name="connsiteY9" fmla="*/ 176881 h 6766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939754" h="6766560">
                <a:moveTo>
                  <a:pt x="1503815" y="0"/>
                </a:moveTo>
                <a:lnTo>
                  <a:pt x="7435940" y="0"/>
                </a:lnTo>
                <a:lnTo>
                  <a:pt x="7630557" y="176881"/>
                </a:lnTo>
                <a:cubicBezTo>
                  <a:pt x="8439446" y="985769"/>
                  <a:pt x="8939754" y="2103238"/>
                  <a:pt x="8939754" y="3337560"/>
                </a:cubicBezTo>
                <a:cubicBezTo>
                  <a:pt x="8939754" y="4649027"/>
                  <a:pt x="8374953" y="5828578"/>
                  <a:pt x="7475321" y="6646243"/>
                </a:cubicBezTo>
                <a:lnTo>
                  <a:pt x="7336423" y="6766560"/>
                </a:lnTo>
                <a:lnTo>
                  <a:pt x="1603331" y="6766560"/>
                </a:lnTo>
                <a:lnTo>
                  <a:pt x="1464433" y="6646243"/>
                </a:lnTo>
                <a:cubicBezTo>
                  <a:pt x="564801" y="5828578"/>
                  <a:pt x="0" y="4649027"/>
                  <a:pt x="0" y="3337560"/>
                </a:cubicBezTo>
                <a:cubicBezTo>
                  <a:pt x="0" y="2103238"/>
                  <a:pt x="500308" y="985769"/>
                  <a:pt x="1309197" y="17688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l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endParaRPr lang="en-US" kern="100" err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F1543B27-30F5-49F3-A344-80EEF4BE7A1D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57199" y="457200"/>
            <a:ext cx="11273866" cy="578815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24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4000" b="1" kern="100" spc="-1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ctr">
              <a:lnSpc>
                <a:spcPct val="85000"/>
              </a:lnSpc>
              <a:spcBef>
                <a:spcPts val="1200"/>
              </a:spcBef>
              <a:buFont typeface="Arial" panose="020B0604020202020204" pitchFamily="34" charset="0"/>
              <a:buNone/>
              <a:defRPr lang="en-US" sz="1800" b="1" kern="100" cap="none" spc="-20" baseline="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0" indent="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2000" b="0" cap="none" baseline="0">
                <a:solidFill>
                  <a:schemeClr val="bg1"/>
                </a:solidFill>
                <a:latin typeface="+mj-lt"/>
              </a:defRPr>
            </a:lvl3pPr>
            <a:lvl4pPr marL="342900" indent="-34290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2000" b="0" cap="none" baseline="0">
                <a:solidFill>
                  <a:schemeClr val="bg1"/>
                </a:solidFill>
                <a:latin typeface="+mj-lt"/>
              </a:defRPr>
            </a:lvl4pPr>
            <a:lvl5pPr marL="342900" indent="-34290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2000" b="0" cap="none" baseline="0">
                <a:solidFill>
                  <a:schemeClr val="bg1"/>
                </a:solidFill>
                <a:latin typeface="+mj-lt"/>
              </a:defRPr>
            </a:lvl5pPr>
            <a:lvl6pPr marL="285750" indent="-28575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2200" b="0" cap="none" baseline="0">
                <a:solidFill>
                  <a:schemeClr val="bg1"/>
                </a:solidFill>
                <a:latin typeface="+mj-lt"/>
              </a:defRPr>
            </a:lvl6pPr>
            <a:lvl7pPr marL="285750" indent="-28575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2200" b="0" cap="none" baseline="0">
                <a:solidFill>
                  <a:schemeClr val="bg1"/>
                </a:solidFill>
                <a:latin typeface="+mj-lt"/>
              </a:defRPr>
            </a:lvl7pPr>
            <a:lvl8pPr marL="285750" indent="-28575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2200" b="0" cap="none" baseline="0">
                <a:solidFill>
                  <a:schemeClr val="bg1"/>
                </a:solidFill>
                <a:latin typeface="+mj-lt"/>
              </a:defRPr>
            </a:lvl8pPr>
            <a:lvl9pPr marL="285750" indent="-28575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2200" b="0" cap="none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6184110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pho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A836E480-E42E-4AF7-9F2C-0D6D6C9E201E}"/>
              </a:ext>
            </a:extLst>
          </p:cNvPr>
          <p:cNvSpPr/>
          <p:nvPr userDrawn="1"/>
        </p:nvSpPr>
        <p:spPr>
          <a:xfrm>
            <a:off x="6093265" y="89682"/>
            <a:ext cx="6098736" cy="67683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endParaRPr lang="en-US" kern="100" err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20" name="Picture Placeholder 3">
            <a:extLst>
              <a:ext uri="{FF2B5EF4-FFF2-40B4-BE49-F238E27FC236}">
                <a16:creationId xmlns:a16="http://schemas.microsoft.com/office/drawing/2014/main" id="{8AD9881D-B00A-4247-8DF7-BEE9578ADBC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093265" y="89682"/>
            <a:ext cx="6098736" cy="6768318"/>
          </a:xfrm>
          <a:prstGeom prst="rect">
            <a:avLst/>
          </a:prstGeom>
          <a:noFill/>
        </p:spPr>
        <p:txBody>
          <a:bodyPr lIns="274320" tIns="274320" rIns="274320" bIns="274320"/>
          <a:lstStyle>
            <a:lvl1pPr algn="ctr">
              <a:buNone/>
              <a:defRPr sz="1800"/>
            </a:lvl1pPr>
          </a:lstStyle>
          <a:p>
            <a:r>
              <a:rPr lang="en-US"/>
              <a:t>Click icon below to insert a photo</a:t>
            </a:r>
          </a:p>
        </p:txBody>
      </p:sp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CB74AC72-DDAB-49D1-8286-ABBA64795E3E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69223" y="1967113"/>
            <a:ext cx="5164134" cy="431938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870FF31-9141-4408-B4D2-D6D124989A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5176157" cy="75399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56F043C-92B1-4F33-A948-6B9D078B26E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489503" y="6431001"/>
            <a:ext cx="245678" cy="245297"/>
          </a:xfrm>
          <a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7" name="Footer Placeholder 10">
            <a:extLst>
              <a:ext uri="{FF2B5EF4-FFF2-40B4-BE49-F238E27FC236}">
                <a16:creationId xmlns:a16="http://schemas.microsoft.com/office/drawing/2014/main" id="{88866E84-0A57-4668-B531-68C5A5DCE6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55901" y="6450474"/>
            <a:ext cx="2171700" cy="19863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75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marL="0" lvl="4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chemeClr val="accent5"/>
              </a:buClr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0205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and photo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2193922-250C-D740-A91E-0F1BF41B61A8}"/>
              </a:ext>
            </a:extLst>
          </p:cNvPr>
          <p:cNvSpPr/>
          <p:nvPr userDrawn="1"/>
        </p:nvSpPr>
        <p:spPr>
          <a:xfrm>
            <a:off x="0" y="91440"/>
            <a:ext cx="6098736" cy="67665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endParaRPr lang="en-US" kern="100" err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19" name="Picture Placeholder 3">
            <a:extLst>
              <a:ext uri="{FF2B5EF4-FFF2-40B4-BE49-F238E27FC236}">
                <a16:creationId xmlns:a16="http://schemas.microsoft.com/office/drawing/2014/main" id="{A2524182-F3AA-A449-A811-1F42DD3BE45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0" y="91440"/>
            <a:ext cx="6098736" cy="6766559"/>
          </a:xfrm>
          <a:prstGeom prst="rect">
            <a:avLst/>
          </a:prstGeom>
          <a:noFill/>
        </p:spPr>
        <p:txBody>
          <a:bodyPr lIns="274320" tIns="274320" rIns="274320" bIns="274320"/>
          <a:lstStyle>
            <a:lvl1pPr algn="ctr">
              <a:buNone/>
              <a:defRPr sz="1800"/>
            </a:lvl1pPr>
          </a:lstStyle>
          <a:p>
            <a:r>
              <a:rPr lang="en-US"/>
              <a:t>Click icon below to insert a photo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3477760C-3274-4510-B4C1-514FA1F1FE3E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6570667" y="1967113"/>
            <a:ext cx="5164134" cy="43193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F10EF53-26EC-4206-AAE1-524C87D742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7616" y="457200"/>
            <a:ext cx="5176215" cy="75399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D42932E-7A67-4369-B8BD-2F3B4FFE6E9F}"/>
              </a:ext>
            </a:extLst>
          </p:cNvPr>
          <p:cNvSpPr txBox="1"/>
          <p:nvPr userDrawn="1"/>
        </p:nvSpPr>
        <p:spPr>
          <a:xfrm>
            <a:off x="681343" y="6501327"/>
            <a:ext cx="730016" cy="9810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4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chemeClr val="accent5"/>
              </a:buClr>
            </a:pPr>
            <a:r>
              <a:rPr lang="en-US" sz="750" kern="100" cap="all" spc="10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</a:t>
            </a:r>
            <a:r>
              <a:rPr lang="en-US" sz="750" kern="100" cap="all" spc="2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2023 F5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9D0CEDF-2327-4D21-9626-EA64C1D6F841}"/>
              </a:ext>
            </a:extLst>
          </p:cNvPr>
          <p:cNvSpPr txBox="1"/>
          <p:nvPr userDrawn="1"/>
        </p:nvSpPr>
        <p:spPr>
          <a:xfrm>
            <a:off x="6805" y="6501327"/>
            <a:ext cx="567398" cy="9810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4" algn="r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chemeClr val="accent5"/>
              </a:buClr>
              <a:buFont typeface="Arial" panose="020B0604020202020204" pitchFamily="34" charset="0"/>
              <a:buChar char="​"/>
            </a:pPr>
            <a:fld id="{CB0320B6-2A61-43CE-9396-B5C4FB4B7D43}" type="slidenum">
              <a:rPr lang="en-US" sz="750" b="1" kern="100" cap="all" spc="5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marL="0" lvl="4" algn="r">
                <a:lnSpc>
                  <a:spcPct val="85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5"/>
                </a:buClr>
                <a:buFont typeface="Arial" panose="020B0604020202020204" pitchFamily="34" charset="0"/>
                <a:buChar char="​"/>
              </a:pPr>
              <a:t>‹#›</a:t>
            </a:fld>
            <a:endParaRPr lang="en-US" sz="750" b="1" kern="100" cap="all" spc="5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id="{97316C92-AC84-494D-9E23-16873326D9D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89503" y="6431000"/>
            <a:ext cx="250273" cy="250273"/>
          </a:xfrm>
          <a:prstGeom prst="rect">
            <a:avLst/>
          </a:prstGeom>
        </p:spPr>
      </p:pic>
      <p:sp>
        <p:nvSpPr>
          <p:cNvPr id="15" name="Footer Placeholder 10">
            <a:extLst>
              <a:ext uri="{FF2B5EF4-FFF2-40B4-BE49-F238E27FC236}">
                <a16:creationId xmlns:a16="http://schemas.microsoft.com/office/drawing/2014/main" id="{720ECF2C-9E27-4F25-919C-9D1327729C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55901" y="6450474"/>
            <a:ext cx="2171700" cy="19863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75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marL="0" lvl="4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chemeClr val="accent5"/>
              </a:buClr>
            </a:pPr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8A66759-A270-040A-D575-303AA2300562}"/>
              </a:ext>
            </a:extLst>
          </p:cNvPr>
          <p:cNvGrpSpPr/>
          <p:nvPr userDrawn="1"/>
        </p:nvGrpSpPr>
        <p:grpSpPr>
          <a:xfrm>
            <a:off x="0" y="0"/>
            <a:ext cx="12192000" cy="91440"/>
            <a:chOff x="0" y="6766560"/>
            <a:chExt cx="12192000" cy="9144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9E717BF-0A11-D7A2-A90D-65716BB88A4F}"/>
                </a:ext>
              </a:extLst>
            </p:cNvPr>
            <p:cNvSpPr/>
            <p:nvPr/>
          </p:nvSpPr>
          <p:spPr>
            <a:xfrm>
              <a:off x="0" y="6766560"/>
              <a:ext cx="5050302" cy="914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>
                <a:lnSpc>
                  <a:spcPct val="90000"/>
                </a:lnSpc>
                <a:spcBef>
                  <a:spcPts val="200"/>
                </a:spcBef>
                <a:spcAft>
                  <a:spcPts val="200"/>
                </a:spcAft>
              </a:pPr>
              <a:endParaRPr lang="en-US" kern="100" err="1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52562B8-1237-A9DC-B278-B8E7DF8A8973}"/>
                </a:ext>
              </a:extLst>
            </p:cNvPr>
            <p:cNvSpPr/>
            <p:nvPr userDrawn="1"/>
          </p:nvSpPr>
          <p:spPr>
            <a:xfrm>
              <a:off x="4889500" y="6766560"/>
              <a:ext cx="1157261" cy="91440"/>
            </a:xfrm>
            <a:prstGeom prst="rect">
              <a:avLst/>
            </a:prstGeom>
            <a:solidFill>
              <a:srgbClr val="E400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>
                <a:lnSpc>
                  <a:spcPct val="90000"/>
                </a:lnSpc>
                <a:spcBef>
                  <a:spcPts val="200"/>
                </a:spcBef>
                <a:spcAft>
                  <a:spcPts val="200"/>
                </a:spcAft>
              </a:pPr>
              <a:endParaRPr lang="en-US" kern="100" err="1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58B8C7F-0651-BD87-299D-925B6BDC0B10}"/>
                </a:ext>
              </a:extLst>
            </p:cNvPr>
            <p:cNvSpPr/>
            <p:nvPr/>
          </p:nvSpPr>
          <p:spPr>
            <a:xfrm>
              <a:off x="5954712" y="6766560"/>
              <a:ext cx="2260819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>
                <a:lnSpc>
                  <a:spcPct val="90000"/>
                </a:lnSpc>
                <a:spcBef>
                  <a:spcPts val="200"/>
                </a:spcBef>
                <a:spcAft>
                  <a:spcPts val="200"/>
                </a:spcAft>
              </a:pPr>
              <a:endParaRPr lang="en-US" kern="100" err="1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3DB7709-A6FC-5A99-9E76-88064C7A5D11}"/>
                </a:ext>
              </a:extLst>
            </p:cNvPr>
            <p:cNvSpPr/>
            <p:nvPr/>
          </p:nvSpPr>
          <p:spPr>
            <a:xfrm>
              <a:off x="8032750" y="6766560"/>
              <a:ext cx="2178050" cy="914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>
                <a:lnSpc>
                  <a:spcPct val="90000"/>
                </a:lnSpc>
                <a:spcBef>
                  <a:spcPts val="200"/>
                </a:spcBef>
                <a:spcAft>
                  <a:spcPts val="200"/>
                </a:spcAft>
              </a:pPr>
              <a:endParaRPr lang="en-US" kern="100" err="1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883FA41-9787-3F77-9975-78C25468666A}"/>
                </a:ext>
              </a:extLst>
            </p:cNvPr>
            <p:cNvSpPr/>
            <p:nvPr/>
          </p:nvSpPr>
          <p:spPr>
            <a:xfrm>
              <a:off x="10113963" y="6766560"/>
              <a:ext cx="2078037" cy="914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>
                <a:lnSpc>
                  <a:spcPct val="90000"/>
                </a:lnSpc>
                <a:spcBef>
                  <a:spcPts val="200"/>
                </a:spcBef>
                <a:spcAft>
                  <a:spcPts val="200"/>
                </a:spcAft>
              </a:pPr>
              <a:endParaRPr lang="en-US" kern="100" err="1">
                <a:solidFill>
                  <a:schemeClr val="bg1"/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37617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no subhead: Two content weighted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1C23D10D-1090-4427-9F31-293A8D9B46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1"/>
            <a:ext cx="11274552" cy="75895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7A025CA9-E115-4D52-8789-5A3534668F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41478" y="1967113"/>
            <a:ext cx="7390273" cy="4319387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D53492ED-1851-4AF7-BFB3-E3A888CEEF82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57200" y="1967113"/>
            <a:ext cx="3538497" cy="4319387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Footer Placeholder 10">
            <a:extLst>
              <a:ext uri="{FF2B5EF4-FFF2-40B4-BE49-F238E27FC236}">
                <a16:creationId xmlns:a16="http://schemas.microsoft.com/office/drawing/2014/main" id="{A113D465-78B8-4352-8A52-982DE49E00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55901" y="6450474"/>
            <a:ext cx="2171700" cy="19863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75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marL="0" lvl="4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chemeClr val="accent5"/>
              </a:buClr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81998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idebar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5FDF3E6-324E-4875-8242-D42D701A6E9E}"/>
              </a:ext>
            </a:extLst>
          </p:cNvPr>
          <p:cNvSpPr/>
          <p:nvPr userDrawn="1"/>
        </p:nvSpPr>
        <p:spPr bwMode="ltGray">
          <a:xfrm>
            <a:off x="0" y="91440"/>
            <a:ext cx="6096000" cy="67665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A61974F-83C6-4B8C-A611-F52ADE4EAD76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6590906" y="457200"/>
            <a:ext cx="5140845" cy="58293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8E8E56E7-3501-43C0-8E56-CED7C59FB5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9223" y="1967112"/>
            <a:ext cx="4856688" cy="4139385"/>
          </a:xfrm>
          <a:prstGeom prst="rect">
            <a:avLst/>
          </a:prstGeom>
        </p:spPr>
        <p:txBody>
          <a:bodyPr anchor="t"/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CAC042-5DC9-4769-B7E8-FF597DC94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5176215" cy="75399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AEE3737-0E07-468B-930B-751982F98482}"/>
              </a:ext>
            </a:extLst>
          </p:cNvPr>
          <p:cNvSpPr txBox="1"/>
          <p:nvPr userDrawn="1"/>
        </p:nvSpPr>
        <p:spPr>
          <a:xfrm>
            <a:off x="681343" y="6501327"/>
            <a:ext cx="730016" cy="9810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4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chemeClr val="accent5"/>
              </a:buClr>
            </a:pPr>
            <a:r>
              <a:rPr lang="en-US" sz="750" kern="100" cap="all" spc="10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</a:t>
            </a:r>
            <a:r>
              <a:rPr lang="en-US" sz="750" kern="100" cap="all" spc="2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2023 F5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4FC488A-D654-4C07-AA57-BD13BC912E3C}"/>
              </a:ext>
            </a:extLst>
          </p:cNvPr>
          <p:cNvSpPr txBox="1"/>
          <p:nvPr userDrawn="1"/>
        </p:nvSpPr>
        <p:spPr>
          <a:xfrm>
            <a:off x="6805" y="6501327"/>
            <a:ext cx="567398" cy="9810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4" algn="r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chemeClr val="accent5"/>
              </a:buClr>
              <a:buFont typeface="Arial" panose="020B0604020202020204" pitchFamily="34" charset="0"/>
              <a:buChar char="​"/>
            </a:pPr>
            <a:fld id="{CB0320B6-2A61-43CE-9396-B5C4FB4B7D43}" type="slidenum">
              <a:rPr lang="en-US" sz="750" b="1" kern="100" cap="all" spc="5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marL="0" lvl="4" algn="r">
                <a:lnSpc>
                  <a:spcPct val="85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5"/>
                </a:buClr>
                <a:buFont typeface="Arial" panose="020B0604020202020204" pitchFamily="34" charset="0"/>
                <a:buChar char="​"/>
              </a:pPr>
              <a:t>‹#›</a:t>
            </a:fld>
            <a:endParaRPr lang="en-US" sz="750" b="1" kern="100" cap="all" spc="5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Graphic 29">
            <a:extLst>
              <a:ext uri="{FF2B5EF4-FFF2-40B4-BE49-F238E27FC236}">
                <a16:creationId xmlns:a16="http://schemas.microsoft.com/office/drawing/2014/main" id="{BF2218F0-D93F-4904-B0F2-AADFD3911AE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89503" y="6431000"/>
            <a:ext cx="250273" cy="250273"/>
          </a:xfrm>
          <a:prstGeom prst="rect">
            <a:avLst/>
          </a:prstGeom>
        </p:spPr>
      </p:pic>
      <p:sp>
        <p:nvSpPr>
          <p:cNvPr id="15" name="Footer Placeholder 10">
            <a:extLst>
              <a:ext uri="{FF2B5EF4-FFF2-40B4-BE49-F238E27FC236}">
                <a16:creationId xmlns:a16="http://schemas.microsoft.com/office/drawing/2014/main" id="{3EFFD462-0D5B-4804-ABA3-5F8AD08EEC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55901" y="6450474"/>
            <a:ext cx="2171700" cy="19863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75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marL="0" lvl="4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chemeClr val="accent5"/>
              </a:buClr>
            </a:pPr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15863B6-4267-A533-67DD-E66DF51EF948}"/>
              </a:ext>
            </a:extLst>
          </p:cNvPr>
          <p:cNvGrpSpPr/>
          <p:nvPr userDrawn="1"/>
        </p:nvGrpSpPr>
        <p:grpSpPr>
          <a:xfrm>
            <a:off x="0" y="0"/>
            <a:ext cx="12192000" cy="91440"/>
            <a:chOff x="0" y="6766560"/>
            <a:chExt cx="12192000" cy="9144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2B93CE3-1397-0172-7DAF-A01EF476E4A7}"/>
                </a:ext>
              </a:extLst>
            </p:cNvPr>
            <p:cNvSpPr/>
            <p:nvPr/>
          </p:nvSpPr>
          <p:spPr>
            <a:xfrm>
              <a:off x="0" y="6766560"/>
              <a:ext cx="5050302" cy="914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>
                <a:lnSpc>
                  <a:spcPct val="90000"/>
                </a:lnSpc>
                <a:spcBef>
                  <a:spcPts val="200"/>
                </a:spcBef>
                <a:spcAft>
                  <a:spcPts val="200"/>
                </a:spcAft>
              </a:pPr>
              <a:endParaRPr lang="en-US" kern="100" err="1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728D512-17EB-5915-5CCB-6A34F2881EC2}"/>
                </a:ext>
              </a:extLst>
            </p:cNvPr>
            <p:cNvSpPr/>
            <p:nvPr userDrawn="1"/>
          </p:nvSpPr>
          <p:spPr>
            <a:xfrm>
              <a:off x="4889500" y="6766560"/>
              <a:ext cx="1157261" cy="91440"/>
            </a:xfrm>
            <a:prstGeom prst="rect">
              <a:avLst/>
            </a:prstGeom>
            <a:solidFill>
              <a:srgbClr val="E400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>
                <a:lnSpc>
                  <a:spcPct val="90000"/>
                </a:lnSpc>
                <a:spcBef>
                  <a:spcPts val="200"/>
                </a:spcBef>
                <a:spcAft>
                  <a:spcPts val="200"/>
                </a:spcAft>
              </a:pPr>
              <a:endParaRPr lang="en-US" kern="100" err="1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7C3CA2E-DABE-3714-AD73-4CFAE608309C}"/>
                </a:ext>
              </a:extLst>
            </p:cNvPr>
            <p:cNvSpPr/>
            <p:nvPr/>
          </p:nvSpPr>
          <p:spPr>
            <a:xfrm>
              <a:off x="5954712" y="6766560"/>
              <a:ext cx="2260819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>
                <a:lnSpc>
                  <a:spcPct val="90000"/>
                </a:lnSpc>
                <a:spcBef>
                  <a:spcPts val="200"/>
                </a:spcBef>
                <a:spcAft>
                  <a:spcPts val="200"/>
                </a:spcAft>
              </a:pPr>
              <a:endParaRPr lang="en-US" kern="100" err="1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6FF5665-DDF5-767B-F5CC-7A45A8826B56}"/>
                </a:ext>
              </a:extLst>
            </p:cNvPr>
            <p:cNvSpPr/>
            <p:nvPr/>
          </p:nvSpPr>
          <p:spPr>
            <a:xfrm>
              <a:off x="8032750" y="6766560"/>
              <a:ext cx="2178050" cy="914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>
                <a:lnSpc>
                  <a:spcPct val="90000"/>
                </a:lnSpc>
                <a:spcBef>
                  <a:spcPts val="200"/>
                </a:spcBef>
                <a:spcAft>
                  <a:spcPts val="200"/>
                </a:spcAft>
              </a:pPr>
              <a:endParaRPr lang="en-US" kern="100" err="1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B18351A-EFA7-D8B6-E909-DA8C73D62CC8}"/>
                </a:ext>
              </a:extLst>
            </p:cNvPr>
            <p:cNvSpPr/>
            <p:nvPr/>
          </p:nvSpPr>
          <p:spPr>
            <a:xfrm>
              <a:off x="10113963" y="6766560"/>
              <a:ext cx="2078037" cy="914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>
                <a:lnSpc>
                  <a:spcPct val="90000"/>
                </a:lnSpc>
                <a:spcBef>
                  <a:spcPts val="200"/>
                </a:spcBef>
                <a:spcAft>
                  <a:spcPts val="200"/>
                </a:spcAft>
              </a:pPr>
              <a:endParaRPr lang="en-US" kern="100" err="1">
                <a:solidFill>
                  <a:schemeClr val="bg1"/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1087601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Right one-third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A836E480-E42E-4AF7-9F2C-0D6D6C9E201E}"/>
              </a:ext>
            </a:extLst>
          </p:cNvPr>
          <p:cNvSpPr/>
          <p:nvPr userDrawn="1"/>
        </p:nvSpPr>
        <p:spPr>
          <a:xfrm>
            <a:off x="8109959" y="88549"/>
            <a:ext cx="4082041" cy="676945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endParaRPr lang="en-US" kern="100" err="1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9" name="Group 22">
            <a:extLst>
              <a:ext uri="{FF2B5EF4-FFF2-40B4-BE49-F238E27FC236}">
                <a16:creationId xmlns:a16="http://schemas.microsoft.com/office/drawing/2014/main" id="{8D0A2A5B-D1E7-45BE-AE60-A6F36936B16E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1489503" y="6431001"/>
            <a:ext cx="245297" cy="245297"/>
            <a:chOff x="5266" y="0"/>
            <a:chExt cx="733" cy="733"/>
          </a:xfrm>
          <a:solidFill>
            <a:schemeClr val="bg1"/>
          </a:solidFill>
        </p:grpSpPr>
        <p:sp>
          <p:nvSpPr>
            <p:cNvPr id="10" name="Freeform 24">
              <a:extLst>
                <a:ext uri="{FF2B5EF4-FFF2-40B4-BE49-F238E27FC236}">
                  <a16:creationId xmlns:a16="http://schemas.microsoft.com/office/drawing/2014/main" id="{9183C3AE-028B-4DDA-9205-EC6D655EEA4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60" y="61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73737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11" name="Freeform 25">
              <a:extLst>
                <a:ext uri="{FF2B5EF4-FFF2-40B4-BE49-F238E27FC236}">
                  <a16:creationId xmlns:a16="http://schemas.microsoft.com/office/drawing/2014/main" id="{F505AD9A-ACA3-4F80-AFE2-84AD08C01D9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11" y="645"/>
              <a:ext cx="55" cy="55"/>
            </a:xfrm>
            <a:custGeom>
              <a:avLst/>
              <a:gdLst>
                <a:gd name="T0" fmla="*/ 277 w 345"/>
                <a:gd name="T1" fmla="*/ 68 h 345"/>
                <a:gd name="T2" fmla="*/ 320 w 345"/>
                <a:gd name="T3" fmla="*/ 172 h 345"/>
                <a:gd name="T4" fmla="*/ 277 w 345"/>
                <a:gd name="T5" fmla="*/ 278 h 345"/>
                <a:gd name="T6" fmla="*/ 172 w 345"/>
                <a:gd name="T7" fmla="*/ 322 h 345"/>
                <a:gd name="T8" fmla="*/ 67 w 345"/>
                <a:gd name="T9" fmla="*/ 278 h 345"/>
                <a:gd name="T10" fmla="*/ 24 w 345"/>
                <a:gd name="T11" fmla="*/ 172 h 345"/>
                <a:gd name="T12" fmla="*/ 67 w 345"/>
                <a:gd name="T13" fmla="*/ 68 h 345"/>
                <a:gd name="T14" fmla="*/ 172 w 345"/>
                <a:gd name="T15" fmla="*/ 23 h 345"/>
                <a:gd name="T16" fmla="*/ 277 w 345"/>
                <a:gd name="T17" fmla="*/ 68 h 345"/>
                <a:gd name="T18" fmla="*/ 295 w 345"/>
                <a:gd name="T19" fmla="*/ 50 h 345"/>
                <a:gd name="T20" fmla="*/ 172 w 345"/>
                <a:gd name="T21" fmla="*/ 0 h 345"/>
                <a:gd name="T22" fmla="*/ 51 w 345"/>
                <a:gd name="T23" fmla="*/ 50 h 345"/>
                <a:gd name="T24" fmla="*/ 0 w 345"/>
                <a:gd name="T25" fmla="*/ 172 h 345"/>
                <a:gd name="T26" fmla="*/ 50 w 345"/>
                <a:gd name="T27" fmla="*/ 295 h 345"/>
                <a:gd name="T28" fmla="*/ 172 w 345"/>
                <a:gd name="T29" fmla="*/ 345 h 345"/>
                <a:gd name="T30" fmla="*/ 295 w 345"/>
                <a:gd name="T31" fmla="*/ 295 h 345"/>
                <a:gd name="T32" fmla="*/ 345 w 345"/>
                <a:gd name="T33" fmla="*/ 172 h 345"/>
                <a:gd name="T34" fmla="*/ 295 w 345"/>
                <a:gd name="T35" fmla="*/ 50 h 345"/>
                <a:gd name="T36" fmla="*/ 198 w 345"/>
                <a:gd name="T37" fmla="*/ 164 h 345"/>
                <a:gd name="T38" fmla="*/ 166 w 345"/>
                <a:gd name="T39" fmla="*/ 168 h 345"/>
                <a:gd name="T40" fmla="*/ 136 w 345"/>
                <a:gd name="T41" fmla="*/ 168 h 345"/>
                <a:gd name="T42" fmla="*/ 136 w 345"/>
                <a:gd name="T43" fmla="*/ 100 h 345"/>
                <a:gd name="T44" fmla="*/ 164 w 345"/>
                <a:gd name="T45" fmla="*/ 100 h 345"/>
                <a:gd name="T46" fmla="*/ 205 w 345"/>
                <a:gd name="T47" fmla="*/ 107 h 345"/>
                <a:gd name="T48" fmla="*/ 217 w 345"/>
                <a:gd name="T49" fmla="*/ 134 h 345"/>
                <a:gd name="T50" fmla="*/ 198 w 345"/>
                <a:gd name="T51" fmla="*/ 164 h 345"/>
                <a:gd name="T52" fmla="*/ 103 w 345"/>
                <a:gd name="T53" fmla="*/ 266 h 345"/>
                <a:gd name="T54" fmla="*/ 136 w 345"/>
                <a:gd name="T55" fmla="*/ 266 h 345"/>
                <a:gd name="T56" fmla="*/ 136 w 345"/>
                <a:gd name="T57" fmla="*/ 192 h 345"/>
                <a:gd name="T58" fmla="*/ 162 w 345"/>
                <a:gd name="T59" fmla="*/ 192 h 345"/>
                <a:gd name="T60" fmla="*/ 200 w 345"/>
                <a:gd name="T61" fmla="*/ 198 h 345"/>
                <a:gd name="T62" fmla="*/ 217 w 345"/>
                <a:gd name="T63" fmla="*/ 241 h 345"/>
                <a:gd name="T64" fmla="*/ 217 w 345"/>
                <a:gd name="T65" fmla="*/ 256 h 345"/>
                <a:gd name="T66" fmla="*/ 218 w 345"/>
                <a:gd name="T67" fmla="*/ 262 h 345"/>
                <a:gd name="T68" fmla="*/ 218 w 345"/>
                <a:gd name="T69" fmla="*/ 265 h 345"/>
                <a:gd name="T70" fmla="*/ 219 w 345"/>
                <a:gd name="T71" fmla="*/ 266 h 345"/>
                <a:gd name="T72" fmla="*/ 250 w 345"/>
                <a:gd name="T73" fmla="*/ 266 h 345"/>
                <a:gd name="T74" fmla="*/ 249 w 345"/>
                <a:gd name="T75" fmla="*/ 264 h 345"/>
                <a:gd name="T76" fmla="*/ 247 w 345"/>
                <a:gd name="T77" fmla="*/ 254 h 345"/>
                <a:gd name="T78" fmla="*/ 247 w 345"/>
                <a:gd name="T79" fmla="*/ 240 h 345"/>
                <a:gd name="T80" fmla="*/ 247 w 345"/>
                <a:gd name="T81" fmla="*/ 226 h 345"/>
                <a:gd name="T82" fmla="*/ 237 w 345"/>
                <a:gd name="T83" fmla="*/ 197 h 345"/>
                <a:gd name="T84" fmla="*/ 204 w 345"/>
                <a:gd name="T85" fmla="*/ 178 h 345"/>
                <a:gd name="T86" fmla="*/ 231 w 345"/>
                <a:gd name="T87" fmla="*/ 169 h 345"/>
                <a:gd name="T88" fmla="*/ 250 w 345"/>
                <a:gd name="T89" fmla="*/ 132 h 345"/>
                <a:gd name="T90" fmla="*/ 220 w 345"/>
                <a:gd name="T91" fmla="*/ 84 h 345"/>
                <a:gd name="T92" fmla="*/ 169 w 345"/>
                <a:gd name="T93" fmla="*/ 77 h 345"/>
                <a:gd name="T94" fmla="*/ 103 w 345"/>
                <a:gd name="T95" fmla="*/ 77 h 345"/>
                <a:gd name="T96" fmla="*/ 103 w 345"/>
                <a:gd name="T97" fmla="*/ 266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45" h="345">
                  <a:moveTo>
                    <a:pt x="277" y="68"/>
                  </a:moveTo>
                  <a:cubicBezTo>
                    <a:pt x="306" y="96"/>
                    <a:pt x="320" y="131"/>
                    <a:pt x="320" y="172"/>
                  </a:cubicBezTo>
                  <a:cubicBezTo>
                    <a:pt x="320" y="213"/>
                    <a:pt x="306" y="249"/>
                    <a:pt x="277" y="278"/>
                  </a:cubicBezTo>
                  <a:cubicBezTo>
                    <a:pt x="248" y="307"/>
                    <a:pt x="213" y="322"/>
                    <a:pt x="172" y="322"/>
                  </a:cubicBezTo>
                  <a:cubicBezTo>
                    <a:pt x="131" y="322"/>
                    <a:pt x="96" y="307"/>
                    <a:pt x="67" y="278"/>
                  </a:cubicBezTo>
                  <a:cubicBezTo>
                    <a:pt x="38" y="249"/>
                    <a:pt x="24" y="213"/>
                    <a:pt x="24" y="172"/>
                  </a:cubicBezTo>
                  <a:cubicBezTo>
                    <a:pt x="24" y="131"/>
                    <a:pt x="38" y="96"/>
                    <a:pt x="67" y="68"/>
                  </a:cubicBezTo>
                  <a:cubicBezTo>
                    <a:pt x="96" y="38"/>
                    <a:pt x="131" y="23"/>
                    <a:pt x="172" y="23"/>
                  </a:cubicBezTo>
                  <a:cubicBezTo>
                    <a:pt x="213" y="23"/>
                    <a:pt x="248" y="38"/>
                    <a:pt x="277" y="68"/>
                  </a:cubicBezTo>
                  <a:close/>
                  <a:moveTo>
                    <a:pt x="295" y="50"/>
                  </a:moveTo>
                  <a:cubicBezTo>
                    <a:pt x="261" y="17"/>
                    <a:pt x="220" y="0"/>
                    <a:pt x="172" y="0"/>
                  </a:cubicBezTo>
                  <a:cubicBezTo>
                    <a:pt x="125" y="0"/>
                    <a:pt x="84" y="17"/>
                    <a:pt x="51" y="50"/>
                  </a:cubicBezTo>
                  <a:cubicBezTo>
                    <a:pt x="17" y="84"/>
                    <a:pt x="0" y="125"/>
                    <a:pt x="0" y="172"/>
                  </a:cubicBezTo>
                  <a:cubicBezTo>
                    <a:pt x="0" y="220"/>
                    <a:pt x="17" y="261"/>
                    <a:pt x="50" y="295"/>
                  </a:cubicBezTo>
                  <a:cubicBezTo>
                    <a:pt x="83" y="329"/>
                    <a:pt x="124" y="345"/>
                    <a:pt x="172" y="345"/>
                  </a:cubicBezTo>
                  <a:cubicBezTo>
                    <a:pt x="220" y="345"/>
                    <a:pt x="261" y="329"/>
                    <a:pt x="295" y="295"/>
                  </a:cubicBezTo>
                  <a:cubicBezTo>
                    <a:pt x="328" y="261"/>
                    <a:pt x="345" y="220"/>
                    <a:pt x="345" y="172"/>
                  </a:cubicBezTo>
                  <a:cubicBezTo>
                    <a:pt x="345" y="124"/>
                    <a:pt x="328" y="84"/>
                    <a:pt x="295" y="50"/>
                  </a:cubicBezTo>
                  <a:close/>
                  <a:moveTo>
                    <a:pt x="198" y="164"/>
                  </a:moveTo>
                  <a:cubicBezTo>
                    <a:pt x="191" y="167"/>
                    <a:pt x="180" y="168"/>
                    <a:pt x="166" y="168"/>
                  </a:cubicBezTo>
                  <a:cubicBezTo>
                    <a:pt x="136" y="168"/>
                    <a:pt x="136" y="168"/>
                    <a:pt x="136" y="168"/>
                  </a:cubicBezTo>
                  <a:cubicBezTo>
                    <a:pt x="136" y="100"/>
                    <a:pt x="136" y="100"/>
                    <a:pt x="136" y="100"/>
                  </a:cubicBezTo>
                  <a:cubicBezTo>
                    <a:pt x="164" y="100"/>
                    <a:pt x="164" y="100"/>
                    <a:pt x="164" y="100"/>
                  </a:cubicBezTo>
                  <a:cubicBezTo>
                    <a:pt x="183" y="100"/>
                    <a:pt x="196" y="102"/>
                    <a:pt x="205" y="107"/>
                  </a:cubicBezTo>
                  <a:cubicBezTo>
                    <a:pt x="213" y="112"/>
                    <a:pt x="217" y="121"/>
                    <a:pt x="217" y="134"/>
                  </a:cubicBezTo>
                  <a:cubicBezTo>
                    <a:pt x="217" y="149"/>
                    <a:pt x="211" y="159"/>
                    <a:pt x="198" y="164"/>
                  </a:cubicBezTo>
                  <a:close/>
                  <a:moveTo>
                    <a:pt x="103" y="266"/>
                  </a:moveTo>
                  <a:cubicBezTo>
                    <a:pt x="136" y="266"/>
                    <a:pt x="136" y="266"/>
                    <a:pt x="136" y="266"/>
                  </a:cubicBezTo>
                  <a:cubicBezTo>
                    <a:pt x="136" y="192"/>
                    <a:pt x="136" y="192"/>
                    <a:pt x="136" y="192"/>
                  </a:cubicBezTo>
                  <a:cubicBezTo>
                    <a:pt x="162" y="192"/>
                    <a:pt x="162" y="192"/>
                    <a:pt x="162" y="192"/>
                  </a:cubicBezTo>
                  <a:cubicBezTo>
                    <a:pt x="180" y="192"/>
                    <a:pt x="192" y="193"/>
                    <a:pt x="200" y="198"/>
                  </a:cubicBezTo>
                  <a:cubicBezTo>
                    <a:pt x="211" y="205"/>
                    <a:pt x="217" y="219"/>
                    <a:pt x="217" y="241"/>
                  </a:cubicBezTo>
                  <a:cubicBezTo>
                    <a:pt x="217" y="256"/>
                    <a:pt x="217" y="256"/>
                    <a:pt x="217" y="256"/>
                  </a:cubicBezTo>
                  <a:cubicBezTo>
                    <a:pt x="218" y="262"/>
                    <a:pt x="218" y="262"/>
                    <a:pt x="218" y="262"/>
                  </a:cubicBezTo>
                  <a:cubicBezTo>
                    <a:pt x="218" y="263"/>
                    <a:pt x="218" y="264"/>
                    <a:pt x="218" y="265"/>
                  </a:cubicBezTo>
                  <a:cubicBezTo>
                    <a:pt x="219" y="265"/>
                    <a:pt x="219" y="266"/>
                    <a:pt x="219" y="266"/>
                  </a:cubicBezTo>
                  <a:cubicBezTo>
                    <a:pt x="250" y="266"/>
                    <a:pt x="250" y="266"/>
                    <a:pt x="250" y="266"/>
                  </a:cubicBezTo>
                  <a:cubicBezTo>
                    <a:pt x="249" y="264"/>
                    <a:pt x="249" y="264"/>
                    <a:pt x="249" y="264"/>
                  </a:cubicBezTo>
                  <a:cubicBezTo>
                    <a:pt x="248" y="263"/>
                    <a:pt x="248" y="259"/>
                    <a:pt x="247" y="254"/>
                  </a:cubicBezTo>
                  <a:cubicBezTo>
                    <a:pt x="247" y="249"/>
                    <a:pt x="247" y="244"/>
                    <a:pt x="247" y="240"/>
                  </a:cubicBezTo>
                  <a:cubicBezTo>
                    <a:pt x="247" y="226"/>
                    <a:pt x="247" y="226"/>
                    <a:pt x="247" y="226"/>
                  </a:cubicBezTo>
                  <a:cubicBezTo>
                    <a:pt x="247" y="217"/>
                    <a:pt x="244" y="207"/>
                    <a:pt x="237" y="197"/>
                  </a:cubicBezTo>
                  <a:cubicBezTo>
                    <a:pt x="230" y="187"/>
                    <a:pt x="219" y="181"/>
                    <a:pt x="204" y="178"/>
                  </a:cubicBezTo>
                  <a:cubicBezTo>
                    <a:pt x="216" y="176"/>
                    <a:pt x="225" y="173"/>
                    <a:pt x="231" y="169"/>
                  </a:cubicBezTo>
                  <a:cubicBezTo>
                    <a:pt x="244" y="161"/>
                    <a:pt x="250" y="148"/>
                    <a:pt x="250" y="132"/>
                  </a:cubicBezTo>
                  <a:cubicBezTo>
                    <a:pt x="250" y="108"/>
                    <a:pt x="240" y="92"/>
                    <a:pt x="220" y="84"/>
                  </a:cubicBezTo>
                  <a:cubicBezTo>
                    <a:pt x="210" y="79"/>
                    <a:pt x="192" y="77"/>
                    <a:pt x="169" y="77"/>
                  </a:cubicBezTo>
                  <a:cubicBezTo>
                    <a:pt x="103" y="77"/>
                    <a:pt x="103" y="77"/>
                    <a:pt x="103" y="77"/>
                  </a:cubicBezTo>
                  <a:lnTo>
                    <a:pt x="103" y="2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73737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12" name="Freeform 26">
              <a:extLst>
                <a:ext uri="{FF2B5EF4-FFF2-40B4-BE49-F238E27FC236}">
                  <a16:creationId xmlns:a16="http://schemas.microsoft.com/office/drawing/2014/main" id="{B03D2BBB-45A1-4D25-ABE8-7FC9374EA0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66" y="0"/>
              <a:ext cx="733" cy="733"/>
            </a:xfrm>
            <a:custGeom>
              <a:avLst/>
              <a:gdLst>
                <a:gd name="T0" fmla="*/ 4176 w 4576"/>
                <a:gd name="T1" fmla="*/ 996 h 4576"/>
                <a:gd name="T2" fmla="*/ 4106 w 4576"/>
                <a:gd name="T3" fmla="*/ 1355 h 4576"/>
                <a:gd name="T4" fmla="*/ 2907 w 4576"/>
                <a:gd name="T5" fmla="*/ 1262 h 4576"/>
                <a:gd name="T6" fmla="*/ 2797 w 4576"/>
                <a:gd name="T7" fmla="*/ 1612 h 4576"/>
                <a:gd name="T8" fmla="*/ 4141 w 4576"/>
                <a:gd name="T9" fmla="*/ 2094 h 4576"/>
                <a:gd name="T10" fmla="*/ 4386 w 4576"/>
                <a:gd name="T11" fmla="*/ 2839 h 4576"/>
                <a:gd name="T12" fmla="*/ 3944 w 4576"/>
                <a:gd name="T13" fmla="*/ 3672 h 4576"/>
                <a:gd name="T14" fmla="*/ 3173 w 4576"/>
                <a:gd name="T15" fmla="*/ 3966 h 4576"/>
                <a:gd name="T16" fmla="*/ 2263 w 4576"/>
                <a:gd name="T17" fmla="*/ 3848 h 4576"/>
                <a:gd name="T18" fmla="*/ 2082 w 4576"/>
                <a:gd name="T19" fmla="*/ 3429 h 4576"/>
                <a:gd name="T20" fmla="*/ 2101 w 4576"/>
                <a:gd name="T21" fmla="*/ 3327 h 4576"/>
                <a:gd name="T22" fmla="*/ 2301 w 4576"/>
                <a:gd name="T23" fmla="*/ 3133 h 4576"/>
                <a:gd name="T24" fmla="*/ 2390 w 4576"/>
                <a:gd name="T25" fmla="*/ 3119 h 4576"/>
                <a:gd name="T26" fmla="*/ 2659 w 4576"/>
                <a:gd name="T27" fmla="*/ 3526 h 4576"/>
                <a:gd name="T28" fmla="*/ 3240 w 4576"/>
                <a:gd name="T29" fmla="*/ 3784 h 4576"/>
                <a:gd name="T30" fmla="*/ 3753 w 4576"/>
                <a:gd name="T31" fmla="*/ 3318 h 4576"/>
                <a:gd name="T32" fmla="*/ 2217 w 4576"/>
                <a:gd name="T33" fmla="*/ 2488 h 4576"/>
                <a:gd name="T34" fmla="*/ 2812 w 4576"/>
                <a:gd name="T35" fmla="*/ 701 h 4576"/>
                <a:gd name="T36" fmla="*/ 3564 w 4576"/>
                <a:gd name="T37" fmla="*/ 766 h 4576"/>
                <a:gd name="T38" fmla="*/ 4065 w 4576"/>
                <a:gd name="T39" fmla="*/ 848 h 4576"/>
                <a:gd name="T40" fmla="*/ 2288 w 4576"/>
                <a:gd name="T41" fmla="*/ 0 h 4576"/>
                <a:gd name="T42" fmla="*/ 0 w 4576"/>
                <a:gd name="T43" fmla="*/ 2288 h 4576"/>
                <a:gd name="T44" fmla="*/ 445 w 4576"/>
                <a:gd name="T45" fmla="*/ 3644 h 4576"/>
                <a:gd name="T46" fmla="*/ 616 w 4576"/>
                <a:gd name="T47" fmla="*/ 3581 h 4576"/>
                <a:gd name="T48" fmla="*/ 610 w 4576"/>
                <a:gd name="T49" fmla="*/ 3402 h 4576"/>
                <a:gd name="T50" fmla="*/ 565 w 4576"/>
                <a:gd name="T51" fmla="*/ 1982 h 4576"/>
                <a:gd name="T52" fmla="*/ 245 w 4576"/>
                <a:gd name="T53" fmla="*/ 1998 h 4576"/>
                <a:gd name="T54" fmla="*/ 261 w 4576"/>
                <a:gd name="T55" fmla="*/ 1735 h 4576"/>
                <a:gd name="T56" fmla="*/ 579 w 4576"/>
                <a:gd name="T57" fmla="*/ 1707 h 4576"/>
                <a:gd name="T58" fmla="*/ 596 w 4576"/>
                <a:gd name="T59" fmla="*/ 1479 h 4576"/>
                <a:gd name="T60" fmla="*/ 1542 w 4576"/>
                <a:gd name="T61" fmla="*/ 623 h 4576"/>
                <a:gd name="T62" fmla="*/ 1920 w 4576"/>
                <a:gd name="T63" fmla="*/ 561 h 4576"/>
                <a:gd name="T64" fmla="*/ 2018 w 4576"/>
                <a:gd name="T65" fmla="*/ 558 h 4576"/>
                <a:gd name="T66" fmla="*/ 2242 w 4576"/>
                <a:gd name="T67" fmla="*/ 603 h 4576"/>
                <a:gd name="T68" fmla="*/ 2508 w 4576"/>
                <a:gd name="T69" fmla="*/ 807 h 4576"/>
                <a:gd name="T70" fmla="*/ 2505 w 4576"/>
                <a:gd name="T71" fmla="*/ 873 h 4576"/>
                <a:gd name="T72" fmla="*/ 2379 w 4576"/>
                <a:gd name="T73" fmla="*/ 1020 h 4576"/>
                <a:gd name="T74" fmla="*/ 2278 w 4576"/>
                <a:gd name="T75" fmla="*/ 1033 h 4576"/>
                <a:gd name="T76" fmla="*/ 2065 w 4576"/>
                <a:gd name="T77" fmla="*/ 927 h 4576"/>
                <a:gd name="T78" fmla="*/ 1657 w 4576"/>
                <a:gd name="T79" fmla="*/ 818 h 4576"/>
                <a:gd name="T80" fmla="*/ 1466 w 4576"/>
                <a:gd name="T81" fmla="*/ 1048 h 4576"/>
                <a:gd name="T82" fmla="*/ 1438 w 4576"/>
                <a:gd name="T83" fmla="*/ 1664 h 4576"/>
                <a:gd name="T84" fmla="*/ 2218 w 4576"/>
                <a:gd name="T85" fmla="*/ 1651 h 4576"/>
                <a:gd name="T86" fmla="*/ 2218 w 4576"/>
                <a:gd name="T87" fmla="*/ 1831 h 4576"/>
                <a:gd name="T88" fmla="*/ 1959 w 4576"/>
                <a:gd name="T89" fmla="*/ 1950 h 4576"/>
                <a:gd name="T90" fmla="*/ 1431 w 4576"/>
                <a:gd name="T91" fmla="*/ 1957 h 4576"/>
                <a:gd name="T92" fmla="*/ 1454 w 4576"/>
                <a:gd name="T93" fmla="*/ 3469 h 4576"/>
                <a:gd name="T94" fmla="*/ 1482 w 4576"/>
                <a:gd name="T95" fmla="*/ 3663 h 4576"/>
                <a:gd name="T96" fmla="*/ 1961 w 4576"/>
                <a:gd name="T97" fmla="*/ 3789 h 4576"/>
                <a:gd name="T98" fmla="*/ 1965 w 4576"/>
                <a:gd name="T99" fmla="*/ 3947 h 4576"/>
                <a:gd name="T100" fmla="*/ 583 w 4576"/>
                <a:gd name="T101" fmla="*/ 3814 h 4576"/>
                <a:gd name="T102" fmla="*/ 2288 w 4576"/>
                <a:gd name="T103" fmla="*/ 4576 h 4576"/>
                <a:gd name="T104" fmla="*/ 4576 w 4576"/>
                <a:gd name="T105" fmla="*/ 2288 h 4576"/>
                <a:gd name="T106" fmla="*/ 4176 w 4576"/>
                <a:gd name="T107" fmla="*/ 996 h 4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576" h="4576">
                  <a:moveTo>
                    <a:pt x="4176" y="996"/>
                  </a:moveTo>
                  <a:cubicBezTo>
                    <a:pt x="4148" y="1112"/>
                    <a:pt x="4134" y="1232"/>
                    <a:pt x="4106" y="1355"/>
                  </a:cubicBezTo>
                  <a:cubicBezTo>
                    <a:pt x="3763" y="1310"/>
                    <a:pt x="3360" y="1278"/>
                    <a:pt x="2907" y="1262"/>
                  </a:cubicBezTo>
                  <a:cubicBezTo>
                    <a:pt x="2871" y="1377"/>
                    <a:pt x="2836" y="1489"/>
                    <a:pt x="2797" y="1612"/>
                  </a:cubicBezTo>
                  <a:cubicBezTo>
                    <a:pt x="3555" y="1659"/>
                    <a:pt x="3923" y="1858"/>
                    <a:pt x="4141" y="2094"/>
                  </a:cubicBezTo>
                  <a:cubicBezTo>
                    <a:pt x="4354" y="2332"/>
                    <a:pt x="4399" y="2594"/>
                    <a:pt x="4386" y="2839"/>
                  </a:cubicBezTo>
                  <a:cubicBezTo>
                    <a:pt x="4359" y="3235"/>
                    <a:pt x="4184" y="3486"/>
                    <a:pt x="3944" y="3672"/>
                  </a:cubicBezTo>
                  <a:cubicBezTo>
                    <a:pt x="3702" y="3855"/>
                    <a:pt x="3408" y="3946"/>
                    <a:pt x="3173" y="3966"/>
                  </a:cubicBezTo>
                  <a:cubicBezTo>
                    <a:pt x="2826" y="3991"/>
                    <a:pt x="2362" y="3909"/>
                    <a:pt x="2263" y="3848"/>
                  </a:cubicBezTo>
                  <a:cubicBezTo>
                    <a:pt x="2204" y="3713"/>
                    <a:pt x="2145" y="3577"/>
                    <a:pt x="2082" y="3429"/>
                  </a:cubicBezTo>
                  <a:cubicBezTo>
                    <a:pt x="2067" y="3397"/>
                    <a:pt x="2057" y="3365"/>
                    <a:pt x="2101" y="3327"/>
                  </a:cubicBezTo>
                  <a:cubicBezTo>
                    <a:pt x="2168" y="3262"/>
                    <a:pt x="2233" y="3200"/>
                    <a:pt x="2301" y="3133"/>
                  </a:cubicBezTo>
                  <a:cubicBezTo>
                    <a:pt x="2332" y="3104"/>
                    <a:pt x="2365" y="3076"/>
                    <a:pt x="2390" y="3119"/>
                  </a:cubicBezTo>
                  <a:cubicBezTo>
                    <a:pt x="2484" y="3262"/>
                    <a:pt x="2571" y="3394"/>
                    <a:pt x="2659" y="3526"/>
                  </a:cubicBezTo>
                  <a:cubicBezTo>
                    <a:pt x="2758" y="3673"/>
                    <a:pt x="2910" y="3806"/>
                    <a:pt x="3240" y="3784"/>
                  </a:cubicBezTo>
                  <a:cubicBezTo>
                    <a:pt x="3519" y="3759"/>
                    <a:pt x="3730" y="3549"/>
                    <a:pt x="3753" y="3318"/>
                  </a:cubicBezTo>
                  <a:cubicBezTo>
                    <a:pt x="3777" y="2889"/>
                    <a:pt x="3344" y="2585"/>
                    <a:pt x="2217" y="2488"/>
                  </a:cubicBezTo>
                  <a:cubicBezTo>
                    <a:pt x="2433" y="1835"/>
                    <a:pt x="2644" y="1203"/>
                    <a:pt x="2812" y="701"/>
                  </a:cubicBezTo>
                  <a:cubicBezTo>
                    <a:pt x="3080" y="713"/>
                    <a:pt x="3328" y="735"/>
                    <a:pt x="3564" y="766"/>
                  </a:cubicBezTo>
                  <a:cubicBezTo>
                    <a:pt x="3740" y="788"/>
                    <a:pt x="3902" y="829"/>
                    <a:pt x="4065" y="848"/>
                  </a:cubicBezTo>
                  <a:cubicBezTo>
                    <a:pt x="3646" y="330"/>
                    <a:pt x="3006" y="0"/>
                    <a:pt x="2288" y="0"/>
                  </a:cubicBezTo>
                  <a:cubicBezTo>
                    <a:pt x="1024" y="0"/>
                    <a:pt x="0" y="1024"/>
                    <a:pt x="0" y="2288"/>
                  </a:cubicBezTo>
                  <a:cubicBezTo>
                    <a:pt x="0" y="2796"/>
                    <a:pt x="165" y="3264"/>
                    <a:pt x="445" y="3644"/>
                  </a:cubicBezTo>
                  <a:cubicBezTo>
                    <a:pt x="542" y="3645"/>
                    <a:pt x="609" y="3623"/>
                    <a:pt x="616" y="3581"/>
                  </a:cubicBezTo>
                  <a:cubicBezTo>
                    <a:pt x="625" y="3538"/>
                    <a:pt x="618" y="3470"/>
                    <a:pt x="610" y="3402"/>
                  </a:cubicBezTo>
                  <a:cubicBezTo>
                    <a:pt x="564" y="2953"/>
                    <a:pt x="548" y="2468"/>
                    <a:pt x="565" y="1982"/>
                  </a:cubicBezTo>
                  <a:cubicBezTo>
                    <a:pt x="449" y="1987"/>
                    <a:pt x="345" y="1992"/>
                    <a:pt x="245" y="1998"/>
                  </a:cubicBezTo>
                  <a:cubicBezTo>
                    <a:pt x="249" y="1908"/>
                    <a:pt x="254" y="1823"/>
                    <a:pt x="261" y="1735"/>
                  </a:cubicBezTo>
                  <a:cubicBezTo>
                    <a:pt x="360" y="1725"/>
                    <a:pt x="465" y="1717"/>
                    <a:pt x="579" y="1707"/>
                  </a:cubicBezTo>
                  <a:cubicBezTo>
                    <a:pt x="584" y="1630"/>
                    <a:pt x="590" y="1555"/>
                    <a:pt x="596" y="1479"/>
                  </a:cubicBezTo>
                  <a:cubicBezTo>
                    <a:pt x="648" y="1016"/>
                    <a:pt x="1136" y="732"/>
                    <a:pt x="1542" y="623"/>
                  </a:cubicBezTo>
                  <a:cubicBezTo>
                    <a:pt x="1723" y="579"/>
                    <a:pt x="1833" y="565"/>
                    <a:pt x="1920" y="561"/>
                  </a:cubicBezTo>
                  <a:cubicBezTo>
                    <a:pt x="1951" y="560"/>
                    <a:pt x="1985" y="558"/>
                    <a:pt x="2018" y="558"/>
                  </a:cubicBezTo>
                  <a:cubicBezTo>
                    <a:pt x="2102" y="558"/>
                    <a:pt x="2188" y="566"/>
                    <a:pt x="2242" y="603"/>
                  </a:cubicBezTo>
                  <a:cubicBezTo>
                    <a:pt x="2330" y="669"/>
                    <a:pt x="2416" y="734"/>
                    <a:pt x="2508" y="807"/>
                  </a:cubicBezTo>
                  <a:cubicBezTo>
                    <a:pt x="2518" y="819"/>
                    <a:pt x="2528" y="839"/>
                    <a:pt x="2505" y="873"/>
                  </a:cubicBezTo>
                  <a:cubicBezTo>
                    <a:pt x="2463" y="922"/>
                    <a:pt x="2422" y="969"/>
                    <a:pt x="2379" y="1020"/>
                  </a:cubicBezTo>
                  <a:cubicBezTo>
                    <a:pt x="2354" y="1050"/>
                    <a:pt x="2313" y="1042"/>
                    <a:pt x="2278" y="1033"/>
                  </a:cubicBezTo>
                  <a:cubicBezTo>
                    <a:pt x="2206" y="996"/>
                    <a:pt x="2136" y="962"/>
                    <a:pt x="2065" y="927"/>
                  </a:cubicBezTo>
                  <a:cubicBezTo>
                    <a:pt x="1937" y="870"/>
                    <a:pt x="1804" y="812"/>
                    <a:pt x="1657" y="818"/>
                  </a:cubicBezTo>
                  <a:cubicBezTo>
                    <a:pt x="1565" y="825"/>
                    <a:pt x="1475" y="919"/>
                    <a:pt x="1466" y="1048"/>
                  </a:cubicBezTo>
                  <a:cubicBezTo>
                    <a:pt x="1453" y="1244"/>
                    <a:pt x="1445" y="1446"/>
                    <a:pt x="1438" y="1664"/>
                  </a:cubicBezTo>
                  <a:cubicBezTo>
                    <a:pt x="1694" y="1656"/>
                    <a:pt x="1949" y="1652"/>
                    <a:pt x="2218" y="1651"/>
                  </a:cubicBezTo>
                  <a:cubicBezTo>
                    <a:pt x="2218" y="1712"/>
                    <a:pt x="2218" y="1768"/>
                    <a:pt x="2218" y="1831"/>
                  </a:cubicBezTo>
                  <a:cubicBezTo>
                    <a:pt x="2130" y="1870"/>
                    <a:pt x="2047" y="1910"/>
                    <a:pt x="1959" y="1950"/>
                  </a:cubicBezTo>
                  <a:cubicBezTo>
                    <a:pt x="1778" y="1952"/>
                    <a:pt x="1605" y="1954"/>
                    <a:pt x="1431" y="1957"/>
                  </a:cubicBezTo>
                  <a:cubicBezTo>
                    <a:pt x="1423" y="2475"/>
                    <a:pt x="1430" y="2992"/>
                    <a:pt x="1454" y="3469"/>
                  </a:cubicBezTo>
                  <a:cubicBezTo>
                    <a:pt x="1458" y="3541"/>
                    <a:pt x="1462" y="3614"/>
                    <a:pt x="1482" y="3663"/>
                  </a:cubicBezTo>
                  <a:cubicBezTo>
                    <a:pt x="1507" y="3725"/>
                    <a:pt x="1650" y="3772"/>
                    <a:pt x="1961" y="3789"/>
                  </a:cubicBezTo>
                  <a:cubicBezTo>
                    <a:pt x="1962" y="3844"/>
                    <a:pt x="1964" y="3895"/>
                    <a:pt x="1965" y="3947"/>
                  </a:cubicBezTo>
                  <a:cubicBezTo>
                    <a:pt x="1459" y="3932"/>
                    <a:pt x="973" y="3884"/>
                    <a:pt x="583" y="3814"/>
                  </a:cubicBezTo>
                  <a:cubicBezTo>
                    <a:pt x="1002" y="4282"/>
                    <a:pt x="1611" y="4576"/>
                    <a:pt x="2288" y="4576"/>
                  </a:cubicBezTo>
                  <a:cubicBezTo>
                    <a:pt x="3552" y="4576"/>
                    <a:pt x="4576" y="3552"/>
                    <a:pt x="4576" y="2288"/>
                  </a:cubicBezTo>
                  <a:cubicBezTo>
                    <a:pt x="4576" y="1809"/>
                    <a:pt x="4428" y="1364"/>
                    <a:pt x="4176" y="9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73737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13" name="Freeform 27">
              <a:extLst>
                <a:ext uri="{FF2B5EF4-FFF2-40B4-BE49-F238E27FC236}">
                  <a16:creationId xmlns:a16="http://schemas.microsoft.com/office/drawing/2014/main" id="{C66F7432-E150-4495-9A00-2F1C2AC721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60" y="61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73737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</p:grpSp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CB74AC72-DDAB-49D1-8286-ABBA64795E3E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69223" y="1967113"/>
            <a:ext cx="7310618" cy="431938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870FF31-9141-4408-B4D2-D6D124989A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7327638" cy="75399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4" name="Footer Placeholder 10">
            <a:extLst>
              <a:ext uri="{FF2B5EF4-FFF2-40B4-BE49-F238E27FC236}">
                <a16:creationId xmlns:a16="http://schemas.microsoft.com/office/drawing/2014/main" id="{14E68320-68D4-4D4A-B0BF-87FB8DFCD5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55901" y="6450474"/>
            <a:ext cx="2171700" cy="19863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75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marL="0" lvl="4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chemeClr val="accent5"/>
              </a:buClr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57016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eft one-third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A836E480-E42E-4AF7-9F2C-0D6D6C9E201E}"/>
              </a:ext>
            </a:extLst>
          </p:cNvPr>
          <p:cNvSpPr/>
          <p:nvPr userDrawn="1"/>
        </p:nvSpPr>
        <p:spPr>
          <a:xfrm>
            <a:off x="0" y="88900"/>
            <a:ext cx="4060953" cy="6769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endParaRPr lang="en-US" kern="100" err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CB74AC72-DDAB-49D1-8286-ABBA64795E3E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419467" y="1967113"/>
            <a:ext cx="7310618" cy="431938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870FF31-9141-4408-B4D2-D6D124989A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7444" y="457200"/>
            <a:ext cx="7327638" cy="75399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4307DC8-6D47-7CDA-3FF0-98B1C2DF4E1B}"/>
              </a:ext>
            </a:extLst>
          </p:cNvPr>
          <p:cNvSpPr txBox="1"/>
          <p:nvPr userDrawn="1"/>
        </p:nvSpPr>
        <p:spPr>
          <a:xfrm>
            <a:off x="681343" y="6501327"/>
            <a:ext cx="730016" cy="9810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4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chemeClr val="accent5"/>
              </a:buClr>
            </a:pPr>
            <a:r>
              <a:rPr lang="en-US" sz="750" kern="100" cap="all" spc="10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</a:t>
            </a:r>
            <a:r>
              <a:rPr lang="en-US" sz="750" kern="100" cap="all" spc="2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2023 F5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7C7048-556D-4B3C-A51D-6AF672595AED}"/>
              </a:ext>
            </a:extLst>
          </p:cNvPr>
          <p:cNvSpPr txBox="1"/>
          <p:nvPr userDrawn="1"/>
        </p:nvSpPr>
        <p:spPr>
          <a:xfrm>
            <a:off x="6805" y="6501327"/>
            <a:ext cx="567398" cy="9810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4" algn="r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chemeClr val="accent5"/>
              </a:buClr>
              <a:buFont typeface="Arial" panose="020B0604020202020204" pitchFamily="34" charset="0"/>
              <a:buChar char="​"/>
            </a:pPr>
            <a:fld id="{CB0320B6-2A61-43CE-9396-B5C4FB4B7D43}" type="slidenum">
              <a:rPr lang="en-US" sz="750" b="1" kern="100" cap="all" spc="5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marL="0" lvl="4" algn="r">
                <a:lnSpc>
                  <a:spcPct val="85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5"/>
                </a:buClr>
                <a:buFont typeface="Arial" panose="020B0604020202020204" pitchFamily="34" charset="0"/>
                <a:buChar char="​"/>
              </a:pPr>
              <a:t>‹#›</a:t>
            </a:fld>
            <a:endParaRPr lang="en-US" sz="750" b="1" kern="100" cap="all" spc="5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Footer Placeholder 10">
            <a:extLst>
              <a:ext uri="{FF2B5EF4-FFF2-40B4-BE49-F238E27FC236}">
                <a16:creationId xmlns:a16="http://schemas.microsoft.com/office/drawing/2014/main" id="{B9BE7454-5506-052B-BBD0-27784E6EF7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55901" y="6450474"/>
            <a:ext cx="2171700" cy="19863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75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marL="0" lvl="4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chemeClr val="accent5"/>
              </a:buClr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0605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i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00CA2B1-43F3-4E5A-8642-E7EF9DF675DC}"/>
              </a:ext>
            </a:extLst>
          </p:cNvPr>
          <p:cNvSpPr/>
          <p:nvPr userDrawn="1"/>
        </p:nvSpPr>
        <p:spPr>
          <a:xfrm>
            <a:off x="0" y="0"/>
            <a:ext cx="12192000" cy="2339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endParaRPr lang="en-US" kern="100" err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989772A-5773-574A-B6F8-FE6EE18F52EE}"/>
              </a:ext>
            </a:extLst>
          </p:cNvPr>
          <p:cNvSpPr/>
          <p:nvPr userDrawn="1"/>
        </p:nvSpPr>
        <p:spPr>
          <a:xfrm>
            <a:off x="0" y="0"/>
            <a:ext cx="12188952" cy="457200"/>
          </a:xfrm>
          <a:prstGeom prst="rect">
            <a:avLst/>
          </a:prstGeom>
          <a:solidFill>
            <a:srgbClr val="00B0F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D91C8EB-2EC7-7348-A790-C3B94928DB0F}"/>
              </a:ext>
            </a:extLst>
          </p:cNvPr>
          <p:cNvSpPr/>
          <p:nvPr userDrawn="1"/>
        </p:nvSpPr>
        <p:spPr>
          <a:xfrm>
            <a:off x="0" y="6286500"/>
            <a:ext cx="12192000" cy="571500"/>
          </a:xfrm>
          <a:prstGeom prst="rect">
            <a:avLst/>
          </a:prstGeom>
          <a:solidFill>
            <a:srgbClr val="00B0F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79DCA21-A80E-C740-8D95-E40B577291A6}"/>
              </a:ext>
            </a:extLst>
          </p:cNvPr>
          <p:cNvSpPr/>
          <p:nvPr userDrawn="1"/>
        </p:nvSpPr>
        <p:spPr>
          <a:xfrm rot="5400000">
            <a:off x="-3200400" y="3200400"/>
            <a:ext cx="6858000" cy="457200"/>
          </a:xfrm>
          <a:prstGeom prst="rect">
            <a:avLst/>
          </a:prstGeom>
          <a:solidFill>
            <a:srgbClr val="00B0F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72B2B15-B649-C945-8F45-B73BCE1D96D3}"/>
              </a:ext>
            </a:extLst>
          </p:cNvPr>
          <p:cNvSpPr/>
          <p:nvPr userDrawn="1"/>
        </p:nvSpPr>
        <p:spPr>
          <a:xfrm rot="5400000">
            <a:off x="8534400" y="3200400"/>
            <a:ext cx="6858000" cy="457200"/>
          </a:xfrm>
          <a:prstGeom prst="rect">
            <a:avLst/>
          </a:prstGeom>
          <a:solidFill>
            <a:srgbClr val="00B0F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A2BD637-13E9-E14F-B2BA-CCCBD0753859}"/>
              </a:ext>
            </a:extLst>
          </p:cNvPr>
          <p:cNvSpPr/>
          <p:nvPr userDrawn="1"/>
        </p:nvSpPr>
        <p:spPr>
          <a:xfrm>
            <a:off x="-687" y="1512321"/>
            <a:ext cx="12188952" cy="457200"/>
          </a:xfrm>
          <a:prstGeom prst="rect">
            <a:avLst/>
          </a:prstGeom>
          <a:solidFill>
            <a:srgbClr val="00B0F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9190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: 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 descr="A red circle with white text&#10;&#10;Description automatically generated">
            <a:extLst>
              <a:ext uri="{FF2B5EF4-FFF2-40B4-BE49-F238E27FC236}">
                <a16:creationId xmlns:a16="http://schemas.microsoft.com/office/drawing/2014/main" id="{9C30C6F0-2928-F8F6-40DF-0364CEC6331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67887" y="2084347"/>
            <a:ext cx="3056226" cy="2468882"/>
          </a:xfrm>
          <a:prstGeom prst="rect">
            <a:avLst/>
          </a:prstGeom>
          <a:noFill/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91BF07B-8392-D2FF-9E60-B4150B9276F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6763512"/>
            <a:ext cx="12192000" cy="94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392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no subhead: Two content weighted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1C23D10D-1090-4427-9F31-293A8D9B46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1"/>
            <a:ext cx="11274552" cy="75895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2F0F5A16-0072-4CEB-B2D7-4ACEE38C201C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198864" y="1967113"/>
            <a:ext cx="3519032" cy="4319387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854B4451-4579-4EF1-B801-2FD8069040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967113"/>
            <a:ext cx="7395883" cy="4319387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Footer Placeholder 10">
            <a:extLst>
              <a:ext uri="{FF2B5EF4-FFF2-40B4-BE49-F238E27FC236}">
                <a16:creationId xmlns:a16="http://schemas.microsoft.com/office/drawing/2014/main" id="{9A3BCCF9-FD2E-4741-9A94-8ED367E828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55901" y="6450474"/>
            <a:ext cx="2171700" cy="19863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75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marL="0" lvl="4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chemeClr val="accent5"/>
              </a:buClr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4188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no subhead: 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1C23D10D-1090-4427-9F31-293A8D9B46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1"/>
            <a:ext cx="11274552" cy="75895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61CC9BBA-547D-4E18-BCA7-FDB5D1F64034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57199" y="1967113"/>
            <a:ext cx="3523817" cy="4313037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35C31D28-D6BF-43CC-A204-E65B83F1FE2C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4334091" y="1967113"/>
            <a:ext cx="3523817" cy="4313037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6EA8A136-B3F1-4CD4-96F0-FC2034A3A402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8198863" y="1967113"/>
            <a:ext cx="3523817" cy="4313037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Footer Placeholder 10">
            <a:extLst>
              <a:ext uri="{FF2B5EF4-FFF2-40B4-BE49-F238E27FC236}">
                <a16:creationId xmlns:a16="http://schemas.microsoft.com/office/drawing/2014/main" id="{32F2873F-33B6-4CA9-93C0-00806D71AF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55901" y="6450474"/>
            <a:ext cx="2171700" cy="19863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75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marL="0" lvl="4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chemeClr val="accent5"/>
              </a:buClr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2186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no subhead: Fou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1C23D10D-1090-4427-9F31-293A8D9B46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1"/>
            <a:ext cx="11274552" cy="75895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B4FECF13-45A3-4E5E-9C50-1FB1D52E748C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455677" y="1967113"/>
            <a:ext cx="2444495" cy="4319387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CF27CFD2-9839-4A48-8EC3-59FE0833DF69}"/>
              </a:ext>
            </a:extLst>
          </p:cNvPr>
          <p:cNvSpPr>
            <a:spLocks noGrp="1"/>
          </p:cNvSpPr>
          <p:nvPr>
            <p:ph idx="19"/>
          </p:nvPr>
        </p:nvSpPr>
        <p:spPr>
          <a:xfrm>
            <a:off x="3389212" y="1967113"/>
            <a:ext cx="2444495" cy="4319387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9333903E-DD09-4D1B-A705-0126772D0C20}"/>
              </a:ext>
            </a:extLst>
          </p:cNvPr>
          <p:cNvSpPr>
            <a:spLocks noGrp="1"/>
          </p:cNvSpPr>
          <p:nvPr>
            <p:ph idx="20"/>
          </p:nvPr>
        </p:nvSpPr>
        <p:spPr>
          <a:xfrm>
            <a:off x="6322747" y="1967113"/>
            <a:ext cx="2444495" cy="4319387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307A4E12-8941-4699-8891-EE211FDC74A2}"/>
              </a:ext>
            </a:extLst>
          </p:cNvPr>
          <p:cNvSpPr>
            <a:spLocks noGrp="1"/>
          </p:cNvSpPr>
          <p:nvPr>
            <p:ph idx="21"/>
          </p:nvPr>
        </p:nvSpPr>
        <p:spPr>
          <a:xfrm>
            <a:off x="9256280" y="1967113"/>
            <a:ext cx="2444495" cy="4319387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Footer Placeholder 10">
            <a:extLst>
              <a:ext uri="{FF2B5EF4-FFF2-40B4-BE49-F238E27FC236}">
                <a16:creationId xmlns:a16="http://schemas.microsoft.com/office/drawing/2014/main" id="{E34D3C8B-5D25-412C-B2B6-1C230F6ECB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55901" y="6450474"/>
            <a:ext cx="2171700" cy="19863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75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marL="0" lvl="4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chemeClr val="accent5"/>
              </a:buClr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0854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no subhead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4C6A006-79D6-4FC0-8944-ED8D33182F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4552" cy="75895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10">
            <a:extLst>
              <a:ext uri="{FF2B5EF4-FFF2-40B4-BE49-F238E27FC236}">
                <a16:creationId xmlns:a16="http://schemas.microsoft.com/office/drawing/2014/main" id="{8B40CF54-3FB2-43C4-8ED2-061175C03E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55901" y="6450474"/>
            <a:ext cx="2171700" cy="19863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75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marL="0" lvl="4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chemeClr val="accent5"/>
              </a:buClr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3247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-line title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26900AD-628D-4F3E-9698-1B0469E3E09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57200" y="870282"/>
            <a:ext cx="11274425" cy="365125"/>
          </a:xfr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114000"/>
              </a:lnSpc>
              <a:spcBef>
                <a:spcPts val="600"/>
              </a:spcBef>
              <a:buFontTx/>
              <a:buNone/>
              <a:defRPr lang="en-US" sz="1800" kern="1200" spc="-2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914400" rtl="0" eaLnBrk="1" latinLnBrk="0" hangingPunct="1">
              <a:lnSpc>
                <a:spcPct val="114000"/>
              </a:lnSpc>
              <a:spcBef>
                <a:spcPts val="600"/>
              </a:spcBef>
              <a:buFontTx/>
              <a:buNone/>
              <a:defRPr lang="en-US" sz="1800" kern="1200" spc="-2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0" indent="0" algn="l" defTabSz="914400" rtl="0" eaLnBrk="1" latinLnBrk="0" hangingPunct="1">
              <a:lnSpc>
                <a:spcPct val="114000"/>
              </a:lnSpc>
              <a:spcBef>
                <a:spcPts val="600"/>
              </a:spcBef>
              <a:buFontTx/>
              <a:buNone/>
              <a:defRPr lang="en-US" sz="1800" kern="1200" spc="-2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ct val="114000"/>
              </a:lnSpc>
              <a:spcBef>
                <a:spcPts val="600"/>
              </a:spcBef>
              <a:buFontTx/>
              <a:buNone/>
              <a:defRPr lang="en-US" sz="1800" kern="1200" spc="-2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114000"/>
              </a:lnSpc>
              <a:spcBef>
                <a:spcPts val="600"/>
              </a:spcBef>
              <a:buFontTx/>
              <a:buNone/>
              <a:defRPr lang="en-US" sz="1800" kern="1200" spc="-2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1C23D10D-1090-4427-9F31-293A8D9B46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4552" cy="46634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Footer Placeholder 10">
            <a:extLst>
              <a:ext uri="{FF2B5EF4-FFF2-40B4-BE49-F238E27FC236}">
                <a16:creationId xmlns:a16="http://schemas.microsoft.com/office/drawing/2014/main" id="{AA397C8B-D09B-41B4-A86B-A6CE5A8695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55901" y="6450474"/>
            <a:ext cx="2171700" cy="19863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75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marL="0" lvl="4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chemeClr val="accent5"/>
              </a:buClr>
            </a:pP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D73F4F-197F-7E57-AA50-C56A9C6D183A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457199" y="1967112"/>
            <a:ext cx="11274425" cy="4319388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7577117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image" Target="../media/image2.pn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image" Target="../media/image1.png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FC9411D-BC96-4E78-BA86-AE555DEC231E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457200" y="457200"/>
            <a:ext cx="11274552" cy="75399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7A8562-B6C4-4F72-9A77-9CE22CA5E603}"/>
              </a:ext>
            </a:extLst>
          </p:cNvPr>
          <p:cNvSpPr txBox="1"/>
          <p:nvPr userDrawn="1"/>
        </p:nvSpPr>
        <p:spPr>
          <a:xfrm>
            <a:off x="681343" y="6501327"/>
            <a:ext cx="730016" cy="9810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4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chemeClr val="accent5"/>
              </a:buClr>
            </a:pPr>
            <a:r>
              <a:rPr lang="en-US" sz="750" kern="100" cap="all" spc="10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</a:t>
            </a:r>
            <a:r>
              <a:rPr lang="en-US" sz="750" kern="100" cap="all" spc="2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2024 F5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FC7C42-B2DD-4FEE-B3DC-79EBB56C4AAB}"/>
              </a:ext>
            </a:extLst>
          </p:cNvPr>
          <p:cNvSpPr txBox="1"/>
          <p:nvPr userDrawn="1"/>
        </p:nvSpPr>
        <p:spPr>
          <a:xfrm>
            <a:off x="6805" y="6501327"/>
            <a:ext cx="567398" cy="9810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4" algn="r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chemeClr val="accent5"/>
              </a:buClr>
              <a:buFont typeface="Arial" panose="020B0604020202020204" pitchFamily="34" charset="0"/>
              <a:buChar char="​"/>
            </a:pPr>
            <a:fld id="{CB0320B6-2A61-43CE-9396-B5C4FB4B7D43}" type="slidenum">
              <a:rPr lang="en-US" sz="750" b="1" kern="100" cap="all" spc="5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marL="0" lvl="4" algn="r">
                <a:lnSpc>
                  <a:spcPct val="85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5"/>
                </a:buClr>
                <a:buFont typeface="Arial" panose="020B0604020202020204" pitchFamily="34" charset="0"/>
                <a:buChar char="​"/>
              </a:pPr>
              <a:t>‹#›</a:t>
            </a:fld>
            <a:endParaRPr lang="en-US" sz="750" b="1" kern="100" cap="all" spc="5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37C78E-8007-4F21-9F40-137DE0E530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968499"/>
            <a:ext cx="11274552" cy="4311651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6" name="updated logo" descr="Logo&#10;&#10;Description automatically generated">
            <a:extLst>
              <a:ext uri="{FF2B5EF4-FFF2-40B4-BE49-F238E27FC236}">
                <a16:creationId xmlns:a16="http://schemas.microsoft.com/office/drawing/2014/main" id="{8F3372F7-7243-4131-A7BF-D616085D6533}"/>
              </a:ext>
            </a:extLst>
          </p:cNvPr>
          <p:cNvPicPr>
            <a:picLocks noChangeAspect="1"/>
          </p:cNvPicPr>
          <p:nvPr userDrawn="1"/>
        </p:nvPicPr>
        <p:blipFill>
          <a:blip r:embed="rId4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89503" y="6431000"/>
            <a:ext cx="246888" cy="246888"/>
          </a:xfrm>
          <a:prstGeom prst="rect">
            <a:avLst/>
          </a:prstGeom>
        </p:spPr>
      </p:pic>
      <p:sp>
        <p:nvSpPr>
          <p:cNvPr id="16" name="Footer Placeholder 10">
            <a:extLst>
              <a:ext uri="{FF2B5EF4-FFF2-40B4-BE49-F238E27FC236}">
                <a16:creationId xmlns:a16="http://schemas.microsoft.com/office/drawing/2014/main" id="{B5FDD3E2-DB49-4FE9-8962-005CDC21E2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55901" y="6450474"/>
            <a:ext cx="2171700" cy="19863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75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marL="0" lvl="4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chemeClr val="accent5"/>
              </a:buClr>
            </a:pPr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EDAC693-F262-74C0-BE46-1B603B4939E4}"/>
              </a:ext>
            </a:extLst>
          </p:cNvPr>
          <p:cNvPicPr>
            <a:picLocks noChangeAspect="1"/>
          </p:cNvPicPr>
          <p:nvPr userDrawn="1"/>
        </p:nvPicPr>
        <p:blipFill>
          <a:blip r:embed="rId47"/>
          <a:stretch>
            <a:fillRect/>
          </a:stretch>
        </p:blipFill>
        <p:spPr>
          <a:xfrm>
            <a:off x="0" y="0"/>
            <a:ext cx="12192000" cy="94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0045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4" r:id="rId1"/>
    <p:sldLayoutId id="2147483699" r:id="rId2"/>
    <p:sldLayoutId id="2147483729" r:id="rId3"/>
    <p:sldLayoutId id="2147483732" r:id="rId4"/>
    <p:sldLayoutId id="2147483736" r:id="rId5"/>
    <p:sldLayoutId id="2147483739" r:id="rId6"/>
    <p:sldLayoutId id="2147483742" r:id="rId7"/>
    <p:sldLayoutId id="2147483687" r:id="rId8"/>
    <p:sldLayoutId id="2147483700" r:id="rId9"/>
    <p:sldLayoutId id="2147483652" r:id="rId10"/>
    <p:sldLayoutId id="2147483733" r:id="rId11"/>
    <p:sldLayoutId id="2147483658" r:id="rId12"/>
    <p:sldLayoutId id="2147483661" r:id="rId13"/>
    <p:sldLayoutId id="2147483659" r:id="rId14"/>
    <p:sldLayoutId id="2147483745" r:id="rId15"/>
    <p:sldLayoutId id="2147483701" r:id="rId16"/>
    <p:sldLayoutId id="2147483730" r:id="rId17"/>
    <p:sldLayoutId id="2147483734" r:id="rId18"/>
    <p:sldLayoutId id="2147483737" r:id="rId19"/>
    <p:sldLayoutId id="2147483740" r:id="rId20"/>
    <p:sldLayoutId id="2147483743" r:id="rId21"/>
    <p:sldLayoutId id="2147483746" r:id="rId22"/>
    <p:sldLayoutId id="2147483702" r:id="rId23"/>
    <p:sldLayoutId id="2147483731" r:id="rId24"/>
    <p:sldLayoutId id="2147483735" r:id="rId25"/>
    <p:sldLayoutId id="2147483738" r:id="rId26"/>
    <p:sldLayoutId id="2147483741" r:id="rId27"/>
    <p:sldLayoutId id="2147483744" r:id="rId28"/>
    <p:sldLayoutId id="2147483747" r:id="rId29"/>
    <p:sldLayoutId id="2147483808" r:id="rId30"/>
    <p:sldLayoutId id="2147483655" r:id="rId31"/>
    <p:sldLayoutId id="2147483809" r:id="rId32"/>
    <p:sldLayoutId id="2147483810" r:id="rId33"/>
    <p:sldLayoutId id="2147483812" r:id="rId34"/>
    <p:sldLayoutId id="2147483813" r:id="rId35"/>
    <p:sldLayoutId id="2147483705" r:id="rId36"/>
    <p:sldLayoutId id="2147483811" r:id="rId37"/>
    <p:sldLayoutId id="2147483662" r:id="rId38"/>
    <p:sldLayoutId id="2147483663" r:id="rId39"/>
    <p:sldLayoutId id="2147483668" r:id="rId40"/>
    <p:sldLayoutId id="2147483798" r:id="rId41"/>
    <p:sldLayoutId id="2147483799" r:id="rId42"/>
    <p:sldLayoutId id="2147483671" r:id="rId43"/>
    <p:sldLayoutId id="2147483666" r:id="rId44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3200" b="1" kern="100" spc="-13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914400" rtl="0" eaLnBrk="1" latinLnBrk="0" hangingPunct="1">
        <a:lnSpc>
          <a:spcPct val="114000"/>
        </a:lnSpc>
        <a:spcBef>
          <a:spcPts val="1200"/>
        </a:spcBef>
        <a:buFont typeface="Arial" panose="020B0604020202020204" pitchFamily="34" charset="0"/>
        <a:buChar char="•"/>
        <a:defRPr lang="en-US" sz="1600" kern="1200" spc="-20" dirty="0" smtClean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400050" indent="-171450" algn="l" defTabSz="914400" rtl="0" eaLnBrk="1" latinLnBrk="0" hangingPunct="1">
        <a:lnSpc>
          <a:spcPct val="114000"/>
        </a:lnSpc>
        <a:spcBef>
          <a:spcPts val="1200"/>
        </a:spcBef>
        <a:buFont typeface="Arial" panose="020B0604020202020204" pitchFamily="34" charset="0"/>
        <a:buChar char="•"/>
        <a:defRPr lang="en-US" sz="1600" kern="1200" spc="-20" dirty="0" smtClean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628650" indent="-171450" algn="l" defTabSz="914400" rtl="0" eaLnBrk="1" latinLnBrk="0" hangingPunct="1">
        <a:lnSpc>
          <a:spcPct val="114000"/>
        </a:lnSpc>
        <a:spcBef>
          <a:spcPts val="1200"/>
        </a:spcBef>
        <a:spcAft>
          <a:spcPts val="0"/>
        </a:spcAft>
        <a:buFont typeface="Arial" panose="020B0604020202020204" pitchFamily="34" charset="0"/>
        <a:buChar char="•"/>
        <a:defRPr lang="en-US" sz="1600" kern="1200" spc="-20" dirty="0" smtClean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857250" indent="-171450" algn="l" defTabSz="914400" rtl="0" eaLnBrk="1" latinLnBrk="0" hangingPunct="1">
        <a:lnSpc>
          <a:spcPct val="114000"/>
        </a:lnSpc>
        <a:spcBef>
          <a:spcPts val="1200"/>
        </a:spcBef>
        <a:spcAft>
          <a:spcPts val="0"/>
        </a:spcAft>
        <a:buFont typeface="Arial" panose="020B0604020202020204" pitchFamily="34" charset="0"/>
        <a:buChar char="•"/>
        <a:defRPr lang="en-US" sz="1600" kern="1200" spc="-20" dirty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0" indent="0" algn="l" defTabSz="914400" rtl="0" eaLnBrk="1" latinLnBrk="0" hangingPunct="1">
        <a:lnSpc>
          <a:spcPct val="90000"/>
        </a:lnSpc>
        <a:spcBef>
          <a:spcPts val="1200"/>
        </a:spcBef>
        <a:spcAft>
          <a:spcPts val="400"/>
        </a:spcAft>
        <a:buFont typeface="Arial" panose="020B0604020202020204" pitchFamily="34" charset="0"/>
        <a:buChar char="​"/>
        <a:defRPr sz="1600" b="1" kern="100" cap="none" spc="0" baseline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​"/>
        <a:defRPr sz="1400" b="1" kern="100" cap="all" spc="50" baseline="0">
          <a:solidFill>
            <a:schemeClr val="accent1"/>
          </a:solidFill>
          <a:latin typeface="Arial Narrow" panose="020B0606020202030204" pitchFamily="34" charset="0"/>
          <a:ea typeface="+mn-ea"/>
          <a:cs typeface="Arial" panose="020B0604020202020204" pitchFamily="34" charset="0"/>
        </a:defRPr>
      </a:lvl6pPr>
      <a:lvl7pPr marL="0" indent="0" algn="l" defTabSz="914400" rtl="0" eaLnBrk="1" latinLnBrk="0" hangingPunct="1">
        <a:lnSpc>
          <a:spcPct val="120000"/>
        </a:lnSpc>
        <a:spcBef>
          <a:spcPts val="600"/>
        </a:spcBef>
        <a:spcAft>
          <a:spcPts val="600"/>
        </a:spcAft>
        <a:buFont typeface="Arial" panose="020B0604020202020204" pitchFamily="34" charset="0"/>
        <a:buChar char="​"/>
        <a:defRPr sz="1400" kern="100" spc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7pPr>
      <a:lvl8pPr marL="171450" indent="-171450" algn="l" defTabSz="914400" rtl="0" eaLnBrk="1" latinLnBrk="0" hangingPunct="1">
        <a:lnSpc>
          <a:spcPct val="90000"/>
        </a:lnSpc>
        <a:spcBef>
          <a:spcPts val="600"/>
        </a:spcBef>
        <a:spcAft>
          <a:spcPts val="200"/>
        </a:spcAft>
        <a:buFont typeface="Arial" panose="020B0604020202020204" pitchFamily="34" charset="0"/>
        <a:buChar char="•"/>
        <a:defRPr sz="1400" kern="100" spc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8pPr>
      <a:lvl9pPr marL="342900" indent="-171450" algn="l" defTabSz="914400" rtl="0" eaLnBrk="1" latinLnBrk="0" hangingPunct="1">
        <a:lnSpc>
          <a:spcPct val="90000"/>
        </a:lnSpc>
        <a:spcBef>
          <a:spcPts val="600"/>
        </a:spcBef>
        <a:spcAft>
          <a:spcPts val="400"/>
        </a:spcAft>
        <a:buFont typeface="Arial" panose="020B0604020202020204" pitchFamily="34" charset="0"/>
        <a:buChar char="−"/>
        <a:defRPr sz="1200" kern="100" spc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orient="horz" pos="3960" userDrawn="1">
          <p15:clr>
            <a:srgbClr val="F26B43"/>
          </p15:clr>
        </p15:guide>
        <p15:guide id="4" orient="horz" pos="288" userDrawn="1">
          <p15:clr>
            <a:srgbClr val="F26B43"/>
          </p15:clr>
        </p15:guide>
        <p15:guide id="5" orient="horz" pos="1248" userDrawn="1">
          <p15:clr>
            <a:srgbClr val="F26B43"/>
          </p15:clr>
        </p15:guide>
        <p15:guide id="6" pos="288" userDrawn="1">
          <p15:clr>
            <a:srgbClr val="F26B43"/>
          </p15:clr>
        </p15:guide>
        <p15:guide id="7" pos="739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25E_EAB664D6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microsoft.com/office/2018/10/relationships/comments" Target="../comments/modernComment_25A_AFFD5958.xml"/><Relationship Id="rId1" Type="http://schemas.openxmlformats.org/officeDocument/2006/relationships/slideLayout" Target="../slideLayouts/slideLayout3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amllint.com/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tiff"/><Relationship Id="rId13" Type="http://schemas.openxmlformats.org/officeDocument/2006/relationships/image" Target="../media/image43.tiff"/><Relationship Id="rId3" Type="http://schemas.openxmlformats.org/officeDocument/2006/relationships/image" Target="../media/image33.tiff"/><Relationship Id="rId7" Type="http://schemas.openxmlformats.org/officeDocument/2006/relationships/image" Target="../media/image37.tiff"/><Relationship Id="rId12" Type="http://schemas.openxmlformats.org/officeDocument/2006/relationships/image" Target="../media/image42.tiff"/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tiff"/><Relationship Id="rId11" Type="http://schemas.openxmlformats.org/officeDocument/2006/relationships/image" Target="../media/image41.tiff"/><Relationship Id="rId5" Type="http://schemas.openxmlformats.org/officeDocument/2006/relationships/image" Target="../media/image35.tiff"/><Relationship Id="rId10" Type="http://schemas.openxmlformats.org/officeDocument/2006/relationships/image" Target="../media/image40.tiff"/><Relationship Id="rId4" Type="http://schemas.openxmlformats.org/officeDocument/2006/relationships/image" Target="../media/image34.tiff"/><Relationship Id="rId9" Type="http://schemas.openxmlformats.org/officeDocument/2006/relationships/image" Target="../media/image39.tiff"/><Relationship Id="rId14" Type="http://schemas.openxmlformats.org/officeDocument/2006/relationships/image" Target="../media/image44.tif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19473F-FCF4-4B6D-95E3-5FE776D7BB7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ja-JP">
                <a:cs typeface="Arial"/>
              </a:rPr>
              <a:t>Ansible Automate One Thing</a:t>
            </a:r>
            <a:endParaRPr lang="en-US">
              <a:cs typeface="Arial"/>
            </a:endParaRP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DBD998B-FC30-4792-B245-1FFEC0B77D6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vert="horz" lIns="0" tIns="45720" rIns="91440" bIns="45720" rtlCol="0" anchor="t">
            <a:noAutofit/>
          </a:bodyPr>
          <a:lstStyle/>
          <a:p>
            <a:pPr lvl="1"/>
            <a:r>
              <a:rPr lang="en-US" altLang="ja-JP" sz="2400">
                <a:latin typeface="Arial"/>
                <a:cs typeface="Arial"/>
              </a:rPr>
              <a:t>Peter </a:t>
            </a:r>
            <a:r>
              <a:rPr lang="en-US" altLang="ja-JP" sz="2400" err="1">
                <a:latin typeface="Arial"/>
                <a:cs typeface="Arial"/>
              </a:rPr>
              <a:t>Maranian</a:t>
            </a:r>
            <a:r>
              <a:rPr lang="en-US" altLang="ja-JP" sz="2400">
                <a:latin typeface="Arial"/>
                <a:cs typeface="Arial"/>
              </a:rPr>
              <a:t> – Sr. Solutions Engineer</a:t>
            </a:r>
          </a:p>
          <a:p>
            <a:pPr lvl="1"/>
            <a:r>
              <a:rPr lang="en-US" altLang="ja-JP" sz="2400">
                <a:latin typeface="Arial"/>
                <a:cs typeface="Arial"/>
              </a:rPr>
              <a:t>Irfan Khan – F5 Solutions Engineer</a:t>
            </a:r>
          </a:p>
          <a:p>
            <a:pPr lvl="1"/>
            <a:endParaRPr lang="ja-JP" altLang="en-US" sz="24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37821910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0848671-C695-428B-AE2B-7BCCC1F8A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Agenda</a:t>
            </a:r>
          </a:p>
        </p:txBody>
      </p:sp>
      <p:graphicFrame>
        <p:nvGraphicFramePr>
          <p:cNvPr id="12" name="Table 2">
            <a:extLst>
              <a:ext uri="{FF2B5EF4-FFF2-40B4-BE49-F238E27FC236}">
                <a16:creationId xmlns:a16="http://schemas.microsoft.com/office/drawing/2014/main" id="{71713068-4BD5-4D6D-8DB2-E912A2C1E2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0390937"/>
              </p:ext>
            </p:extLst>
          </p:nvPr>
        </p:nvGraphicFramePr>
        <p:xfrm>
          <a:off x="460036" y="1981200"/>
          <a:ext cx="5111424" cy="328044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111424">
                  <a:extLst>
                    <a:ext uri="{9D8B030D-6E8A-4147-A177-3AD203B41FA5}">
                      <a16:colId xmlns:a16="http://schemas.microsoft.com/office/drawing/2014/main" val="4191562579"/>
                    </a:ext>
                  </a:extLst>
                </a:gridCol>
              </a:tblGrid>
              <a:tr h="656089">
                <a:tc>
                  <a:txBody>
                    <a:bodyPr/>
                    <a:lstStyle/>
                    <a:p>
                      <a:pPr marL="285750" indent="-285750">
                        <a:lnSpc>
                          <a:spcPct val="113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1600">
                          <a:solidFill>
                            <a:schemeClr val="tx1"/>
                          </a:solidFill>
                        </a:rPr>
                        <a:t>Ansible Presentation </a:t>
                      </a:r>
                    </a:p>
                  </a:txBody>
                  <a:tcPr marL="0" marT="182880" marB="18288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2648394"/>
                  </a:ext>
                </a:extLst>
              </a:tr>
              <a:tr h="656089">
                <a:tc>
                  <a:txBody>
                    <a:bodyPr/>
                    <a:lstStyle/>
                    <a:p>
                      <a:pPr marL="285750" indent="-285750">
                        <a:lnSpc>
                          <a:spcPct val="113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1600">
                          <a:solidFill>
                            <a:schemeClr val="tx1"/>
                          </a:solidFill>
                        </a:rPr>
                        <a:t>Ansible Automate One thing Lab</a:t>
                      </a:r>
                    </a:p>
                  </a:txBody>
                  <a:tcPr marL="0" marT="182880" marB="18288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43233216"/>
                  </a:ext>
                </a:extLst>
              </a:tr>
              <a:tr h="656089">
                <a:tc>
                  <a:txBody>
                    <a:bodyPr/>
                    <a:lstStyle/>
                    <a:p>
                      <a:pPr marL="285750" indent="-285750">
                        <a:lnSpc>
                          <a:spcPct val="113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1600">
                          <a:solidFill>
                            <a:schemeClr val="tx1"/>
                          </a:solidFill>
                        </a:rPr>
                        <a:t>Ansible Q &amp; A</a:t>
                      </a:r>
                    </a:p>
                  </a:txBody>
                  <a:tcPr marL="0" marT="182880" marB="18288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32139115"/>
                  </a:ext>
                </a:extLst>
              </a:tr>
              <a:tr h="656089">
                <a:tc>
                  <a:txBody>
                    <a:bodyPr/>
                    <a:lstStyle/>
                    <a:p>
                      <a:pPr>
                        <a:lnSpc>
                          <a:spcPct val="113000"/>
                        </a:lnSpc>
                      </a:pPr>
                      <a:endParaRPr lang="en-US" sz="1600">
                        <a:solidFill>
                          <a:schemeClr val="tx1"/>
                        </a:solidFill>
                      </a:endParaRPr>
                    </a:p>
                  </a:txBody>
                  <a:tcPr marL="0" marT="182880" marB="18288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9012228"/>
                  </a:ext>
                </a:extLst>
              </a:tr>
              <a:tr h="656089">
                <a:tc>
                  <a:txBody>
                    <a:bodyPr/>
                    <a:lstStyle/>
                    <a:p>
                      <a:pPr>
                        <a:lnSpc>
                          <a:spcPct val="113000"/>
                        </a:lnSpc>
                      </a:pPr>
                      <a:endParaRPr lang="en-US" sz="1600">
                        <a:solidFill>
                          <a:schemeClr val="tx1"/>
                        </a:solidFill>
                      </a:endParaRPr>
                    </a:p>
                  </a:txBody>
                  <a:tcPr marL="0" marT="182880" marB="18288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5232058"/>
                  </a:ext>
                </a:extLst>
              </a:tr>
            </a:tbl>
          </a:graphicData>
        </a:graphic>
      </p:graphicFrame>
      <p:sp>
        <p:nvSpPr>
          <p:cNvPr id="22" name="Rectangle 21">
            <a:extLst>
              <a:ext uri="{FF2B5EF4-FFF2-40B4-BE49-F238E27FC236}">
                <a16:creationId xmlns:a16="http://schemas.microsoft.com/office/drawing/2014/main" id="{1868A4F9-2107-B499-CDD2-DF56D9EEC8A5}"/>
              </a:ext>
            </a:extLst>
          </p:cNvPr>
          <p:cNvSpPr/>
          <p:nvPr/>
        </p:nvSpPr>
        <p:spPr>
          <a:xfrm>
            <a:off x="6096000" y="84083"/>
            <a:ext cx="6096000" cy="677391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endParaRPr lang="en-US" kern="100" err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21" name="Text Placeholder 8">
            <a:extLst>
              <a:ext uri="{FF2B5EF4-FFF2-40B4-BE49-F238E27FC236}">
                <a16:creationId xmlns:a16="http://schemas.microsoft.com/office/drawing/2014/main" id="{064918F2-658C-08BD-DC58-BC2F6B5CDCF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1489503" y="6431001"/>
            <a:ext cx="245678" cy="245297"/>
          </a:xfrm>
        </p:spPr>
        <p:txBody>
          <a:bodyPr>
            <a:normAutofit fontScale="62500" lnSpcReduction="20000"/>
          </a:bodyPr>
          <a:lstStyle/>
          <a:p>
            <a:endParaRPr lang="en-US"/>
          </a:p>
        </p:txBody>
      </p:sp>
      <p:pic>
        <p:nvPicPr>
          <p:cNvPr id="112" name="Picture 111">
            <a:extLst>
              <a:ext uri="{FF2B5EF4-FFF2-40B4-BE49-F238E27FC236}">
                <a16:creationId xmlns:a16="http://schemas.microsoft.com/office/drawing/2014/main" id="{1FECEE02-BAF7-3A39-B5B0-727571182D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36" t="739" r="2400" b="488"/>
          <a:stretch/>
        </p:blipFill>
        <p:spPr>
          <a:xfrm>
            <a:off x="6096000" y="84083"/>
            <a:ext cx="6082450" cy="6773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616280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56FFDBD5-211F-ADFA-64B9-6C37834D8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we are here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619E06E-88FF-A575-C8D7-AB1BD4DF85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136" y="1374674"/>
            <a:ext cx="10999572" cy="4940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2359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56FFDBD5-211F-ADFA-64B9-6C37834D8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Lifecycle of BIGIP Device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15E63B7-2225-78E8-E514-F43B9CA4F1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722" y="1397399"/>
            <a:ext cx="10695278" cy="5002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071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56FFDBD5-211F-ADFA-64B9-6C37834D8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Ansible - Components</a:t>
            </a: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DCFEF6A2-189C-3F7B-87E1-73BAF1D309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3681" y="1216153"/>
            <a:ext cx="10861589" cy="4965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1239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56FFDBD5-211F-ADFA-64B9-6C37834D8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Ansible Works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9FEBB6-AE38-5672-DA6C-221F09CDD8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99" y="1172731"/>
            <a:ext cx="11582400" cy="5072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9465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56FFDBD5-211F-ADFA-64B9-6C37834D8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Inventory File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A947FD6-B81D-9557-4886-E31A947D77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737" y="1216153"/>
            <a:ext cx="7675863" cy="4814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9638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56FFDBD5-211F-ADFA-64B9-6C37834D8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Ansible Docs – </a:t>
            </a:r>
            <a:r>
              <a:rPr lang="en-US" err="1"/>
              <a:t>docs.ansible.com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F673C4-8FF1-FB62-6562-24F87FDB31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9337" y="1063770"/>
            <a:ext cx="9813326" cy="583130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25E868-0134-37B9-B269-404C363F22CE}"/>
              </a:ext>
            </a:extLst>
          </p:cNvPr>
          <p:cNvSpPr txBox="1"/>
          <p:nvPr/>
        </p:nvSpPr>
        <p:spPr>
          <a:xfrm>
            <a:off x="3472249" y="642551"/>
            <a:ext cx="0" cy="0"/>
          </a:xfrm>
          <a:prstGeom prst="rect">
            <a:avLst/>
          </a:prstGeom>
          <a:noFill/>
        </p:spPr>
        <p:txBody>
          <a:bodyPr wrap="none" lIns="0" tIns="45720" rIns="0" bIns="0" rtlCol="0">
            <a:noAutofit/>
          </a:bodyPr>
          <a:lstStyle/>
          <a:p>
            <a:pPr algn="l">
              <a:lnSpc>
                <a:spcPct val="114000"/>
              </a:lnSpc>
              <a:spcBef>
                <a:spcPts val="300"/>
              </a:spcBef>
              <a:spcAft>
                <a:spcPts val="300"/>
              </a:spcAft>
            </a:pPr>
            <a:endParaRPr lang="en-US" sz="1600" kern="100"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84E95C-695D-F7BD-6895-3613654F5903}"/>
              </a:ext>
            </a:extLst>
          </p:cNvPr>
          <p:cNvSpPr txBox="1"/>
          <p:nvPr/>
        </p:nvSpPr>
        <p:spPr>
          <a:xfrm>
            <a:off x="3064476" y="679622"/>
            <a:ext cx="0" cy="0"/>
          </a:xfrm>
          <a:prstGeom prst="rect">
            <a:avLst/>
          </a:prstGeom>
          <a:noFill/>
        </p:spPr>
        <p:txBody>
          <a:bodyPr wrap="none" lIns="0" tIns="45720" rIns="0" bIns="0" rtlCol="0">
            <a:noAutofit/>
          </a:bodyPr>
          <a:lstStyle/>
          <a:p>
            <a:pPr algn="l">
              <a:lnSpc>
                <a:spcPct val="114000"/>
              </a:lnSpc>
              <a:spcBef>
                <a:spcPts val="300"/>
              </a:spcBef>
              <a:spcAft>
                <a:spcPts val="300"/>
              </a:spcAft>
            </a:pPr>
            <a:endParaRPr lang="en-US" sz="1600" kern="1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902330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21566DF-69A7-7055-6BC8-F6CAB5088A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304801"/>
            <a:ext cx="11582400" cy="867930"/>
          </a:xfrm>
        </p:spPr>
        <p:txBody>
          <a:bodyPr/>
          <a:lstStyle/>
          <a:p>
            <a:r>
              <a:rPr lang="en-US"/>
              <a:t>Understanding Module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563FB671-C518-8E12-F915-085A8B7F7FB5}"/>
              </a:ext>
            </a:extLst>
          </p:cNvPr>
          <p:cNvSpPr txBox="1">
            <a:spLocks/>
          </p:cNvSpPr>
          <p:nvPr/>
        </p:nvSpPr>
        <p:spPr>
          <a:xfrm>
            <a:off x="304800" y="1219200"/>
            <a:ext cx="11582400" cy="5181600"/>
          </a:xfrm>
          <a:prstGeom prst="rect">
            <a:avLst/>
          </a:prstGeom>
        </p:spPr>
        <p:txBody>
          <a:bodyPr/>
          <a:lstStyle>
            <a:lvl1pPr marL="171450" indent="-171450" algn="l" defTabSz="914400" rtl="0" eaLnBrk="1" latinLnBrk="0" hangingPunct="1">
              <a:lnSpc>
                <a:spcPct val="114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lang="en-US" sz="1600" kern="1200" spc="-2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00050" indent="-171450" algn="l" defTabSz="914400" rtl="0" eaLnBrk="1" latinLnBrk="0" hangingPunct="1">
              <a:lnSpc>
                <a:spcPct val="114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lang="en-US" sz="1600" kern="1200" spc="-2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628650" indent="-171450" algn="l" defTabSz="914400" rtl="0" eaLnBrk="1" latinLnBrk="0" hangingPunct="1">
              <a:lnSpc>
                <a:spcPct val="114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lang="en-US" sz="1600" kern="1200" spc="-2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857250" indent="-171450" algn="l" defTabSz="914400" rtl="0" eaLnBrk="1" latinLnBrk="0" hangingPunct="1">
              <a:lnSpc>
                <a:spcPct val="114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lang="en-US" sz="1600" kern="1200" spc="-2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400"/>
              </a:spcAft>
              <a:buFont typeface="Arial" panose="020B0604020202020204" pitchFamily="34" charset="0"/>
              <a:buChar char="​"/>
              <a:defRPr sz="1600" b="1" kern="100" cap="none" spc="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1400" b="1" kern="100" cap="all" spc="50" baseline="0">
                <a:solidFill>
                  <a:schemeClr val="accent1"/>
                </a:solidFill>
                <a:latin typeface="Arial Narrow" panose="020B0606020202030204" pitchFamily="34" charset="0"/>
                <a:ea typeface="+mn-ea"/>
                <a:cs typeface="Arial" panose="020B0604020202020204" pitchFamily="34" charset="0"/>
              </a:defRPr>
            </a:lvl6pPr>
            <a:lvl7pPr marL="0" indent="0" algn="l" defTabSz="914400" rtl="0" eaLnBrk="1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1400" kern="100" spc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171450" indent="-17145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1400" kern="100" spc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42900" indent="-17145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400"/>
              </a:spcAft>
              <a:buFont typeface="Arial" panose="020B0604020202020204" pitchFamily="34" charset="0"/>
              <a:buChar char="−"/>
              <a:defRPr sz="1200" kern="100" spc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r>
              <a:rPr lang="en-US"/>
              <a:t>To perform tasks such as installing a package, restarting a service, or copying a configuration file.</a:t>
            </a:r>
          </a:p>
          <a:p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2866C7-CD90-5288-5168-B7F06D409717}"/>
              </a:ext>
            </a:extLst>
          </p:cNvPr>
          <p:cNvSpPr txBox="1"/>
          <p:nvPr/>
        </p:nvSpPr>
        <p:spPr>
          <a:xfrm>
            <a:off x="304801" y="1723274"/>
            <a:ext cx="5444728" cy="2086725"/>
          </a:xfrm>
          <a:prstGeom prst="rect">
            <a:avLst/>
          </a:prstGeom>
        </p:spPr>
        <p:txBody>
          <a:bodyPr vert="horz" lIns="155448" tIns="155448" rIns="155448" bIns="155448" rtlCol="0">
            <a:noAutofit/>
          </a:bodyPr>
          <a:lstStyle>
            <a:lvl1pPr marL="466725" indent="-466725">
              <a:lnSpc>
                <a:spcPct val="90000"/>
              </a:lnSpc>
              <a:spcBef>
                <a:spcPts val="1000"/>
              </a:spcBef>
              <a:buClr>
                <a:schemeClr val="accent5"/>
              </a:buClr>
              <a:buFont typeface="Arial" charset="0"/>
              <a:buChar char="•"/>
              <a:tabLst/>
              <a:defRPr lang="en-US" sz="3200" b="1">
                <a:gradFill>
                  <a:gsLst>
                    <a:gs pos="0">
                      <a:schemeClr val="tx2"/>
                    </a:gs>
                    <a:gs pos="99000">
                      <a:schemeClr val="tx2"/>
                    </a:gs>
                  </a:gsLst>
                  <a:lin ang="5400000" scaled="1"/>
                </a:gradFill>
                <a:cs typeface="Arial" panose="020B0604020202020204" pitchFamily="34" charset="0"/>
              </a:defRPr>
            </a:lvl1pPr>
            <a:lvl2pPr marL="466725" indent="-466725">
              <a:lnSpc>
                <a:spcPct val="90000"/>
              </a:lnSpc>
              <a:spcBef>
                <a:spcPts val="500"/>
              </a:spcBef>
              <a:buClr>
                <a:schemeClr val="accent5"/>
              </a:buClr>
              <a:buFont typeface="Arial" charset="0"/>
              <a:buChar char="•"/>
              <a:tabLst/>
              <a:defRPr lang="en-US" sz="240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cs typeface="Arial" panose="020B0604020202020204" pitchFamily="34" charset="0"/>
              </a:defRPr>
            </a:lvl2pPr>
            <a:lvl3pPr marL="466725" indent="-466725">
              <a:lnSpc>
                <a:spcPct val="90000"/>
              </a:lnSpc>
              <a:spcBef>
                <a:spcPts val="500"/>
              </a:spcBef>
              <a:buClr>
                <a:schemeClr val="accent5"/>
              </a:buClr>
              <a:buFont typeface="Arial" charset="0"/>
              <a:buChar char="•"/>
              <a:tabLst/>
              <a:defRPr lang="en-US" sz="200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cs typeface="Arial" panose="020B0604020202020204" pitchFamily="34" charset="0"/>
              </a:defRPr>
            </a:lvl3pPr>
            <a:lvl4pPr marL="466725" indent="-466725">
              <a:lnSpc>
                <a:spcPct val="90000"/>
              </a:lnSpc>
              <a:spcBef>
                <a:spcPts val="500"/>
              </a:spcBef>
              <a:buClr>
                <a:schemeClr val="accent5"/>
              </a:buClr>
              <a:buFont typeface="Arial" charset="0"/>
              <a:buChar char="•"/>
              <a:tabLst/>
              <a:defRPr lang="en-US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cs typeface="Arial" panose="020B0604020202020204" pitchFamily="34" charset="0"/>
              </a:defRPr>
            </a:lvl4pPr>
            <a:lvl5pPr marL="466725" indent="-466725">
              <a:lnSpc>
                <a:spcPct val="90000"/>
              </a:lnSpc>
              <a:spcBef>
                <a:spcPts val="500"/>
              </a:spcBef>
              <a:buClr>
                <a:schemeClr val="accent5"/>
              </a:buClr>
              <a:buFont typeface="Arial" charset="0"/>
              <a:buChar char="•"/>
              <a:tabLst/>
              <a:defRPr lang="en-US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cs typeface="Arial" panose="020B0604020202020204" pitchFamily="34" charset="0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/>
              <a:t>Documentation for each module is available on ansible.com or ansible-doc command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7F4CD56-1455-BB3D-250A-11FFCDE21F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2973" y="1674812"/>
            <a:ext cx="5444728" cy="427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4177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56FFDBD5-211F-ADFA-64B9-6C37834D8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F5 vs Competitors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B29EC3-84CC-AB1D-9EE3-2F8B2A8039B6}"/>
              </a:ext>
            </a:extLst>
          </p:cNvPr>
          <p:cNvSpPr txBox="1"/>
          <p:nvPr/>
        </p:nvSpPr>
        <p:spPr>
          <a:xfrm>
            <a:off x="457200" y="1972344"/>
            <a:ext cx="9338441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>
                <a:solidFill>
                  <a:srgbClr val="DA1F1E"/>
                </a:solidFill>
              </a:rPr>
              <a:t>A10 - 4 modules</a:t>
            </a:r>
          </a:p>
          <a:p>
            <a:r>
              <a:rPr lang="en-US" sz="3200" b="1" err="1">
                <a:solidFill>
                  <a:srgbClr val="DA1F1E"/>
                </a:solidFill>
              </a:rPr>
              <a:t>Avi</a:t>
            </a:r>
            <a:r>
              <a:rPr lang="en-US" sz="3200" b="1">
                <a:solidFill>
                  <a:srgbClr val="DA1F1E"/>
                </a:solidFill>
              </a:rPr>
              <a:t> - 60+ modules</a:t>
            </a:r>
          </a:p>
          <a:p>
            <a:r>
              <a:rPr lang="en-US" sz="3200" b="1">
                <a:solidFill>
                  <a:srgbClr val="DA1F1E"/>
                </a:solidFill>
              </a:rPr>
              <a:t>Citrix - 15 modules</a:t>
            </a:r>
          </a:p>
          <a:p>
            <a:r>
              <a:rPr lang="en-US" sz="3200" b="1" err="1">
                <a:solidFill>
                  <a:srgbClr val="DA1F1E"/>
                </a:solidFill>
              </a:rPr>
              <a:t>Radware</a:t>
            </a:r>
            <a:r>
              <a:rPr lang="en-US" sz="3200" b="1">
                <a:solidFill>
                  <a:srgbClr val="DA1F1E"/>
                </a:solidFill>
              </a:rPr>
              <a:t> - 3 modules</a:t>
            </a:r>
          </a:p>
          <a:p>
            <a:r>
              <a:rPr lang="en-US" sz="3200" b="1">
                <a:solidFill>
                  <a:srgbClr val="DA1F1E"/>
                </a:solidFill>
              </a:rPr>
              <a:t>F5 170+ modules</a:t>
            </a:r>
          </a:p>
        </p:txBody>
      </p:sp>
    </p:spTree>
    <p:extLst>
      <p:ext uri="{BB962C8B-B14F-4D97-AF65-F5344CB8AC3E}">
        <p14:creationId xmlns:p14="http://schemas.microsoft.com/office/powerpoint/2010/main" val="4309878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56FFDBD5-211F-ADFA-64B9-6C37834D8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Playbook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1CB1C506-12DC-F9DC-75F6-BB9AA6B264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944" y="1159560"/>
            <a:ext cx="11407345" cy="5369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2749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4B7A5F-F3E3-68B0-1D4F-28B6561AD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068" y="457200"/>
            <a:ext cx="11274552" cy="758952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Our Team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70E8B4-D14C-BADB-5E0D-5AA4090A05B0}"/>
              </a:ext>
            </a:extLst>
          </p:cNvPr>
          <p:cNvSpPr txBox="1"/>
          <p:nvPr/>
        </p:nvSpPr>
        <p:spPr>
          <a:xfrm>
            <a:off x="544615" y="3808124"/>
            <a:ext cx="2451761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buClr>
                <a:srgbClr val="000000"/>
              </a:buClr>
              <a:buSzPts val="800"/>
            </a:pPr>
            <a:r>
              <a:rPr lang="en-US" sz="1600" b="1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Peter </a:t>
            </a:r>
            <a:r>
              <a:rPr lang="en-US" sz="1600" b="1" err="1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Maranian</a:t>
            </a:r>
            <a:endParaRPr lang="en-US" sz="1600" b="1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spcAft>
                <a:spcPts val="600"/>
              </a:spcAft>
              <a:buClr>
                <a:srgbClr val="000000"/>
              </a:buClr>
              <a:buSzPts val="800"/>
            </a:pPr>
            <a:r>
              <a:rPr lang="en-US" sz="120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Sr. Solutions Engineer</a:t>
            </a:r>
            <a:br>
              <a:rPr lang="en-US" sz="120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20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p.maranian@f5.com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CBE0AB2-E392-AB94-3375-25D9D3207DBC}"/>
              </a:ext>
            </a:extLst>
          </p:cNvPr>
          <p:cNvSpPr txBox="1"/>
          <p:nvPr/>
        </p:nvSpPr>
        <p:spPr>
          <a:xfrm>
            <a:off x="3583194" y="3808124"/>
            <a:ext cx="2451761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buClr>
                <a:srgbClr val="000000"/>
              </a:buClr>
              <a:buSzPts val="800"/>
            </a:pPr>
            <a:r>
              <a:rPr lang="en-US" sz="1600" b="1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Irfan Khan</a:t>
            </a:r>
          </a:p>
          <a:p>
            <a:pPr>
              <a:spcAft>
                <a:spcPts val="600"/>
              </a:spcAft>
              <a:buClr>
                <a:srgbClr val="000000"/>
              </a:buClr>
              <a:buSzPts val="800"/>
            </a:pPr>
            <a:r>
              <a:rPr lang="en-US" sz="120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Solutions Engineer</a:t>
            </a:r>
            <a:br>
              <a:rPr lang="en-US" sz="120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20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i.khan@f5.com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BB5B8CF-82F5-DFE9-A8B0-6462A6DED69C}"/>
              </a:ext>
            </a:extLst>
          </p:cNvPr>
          <p:cNvSpPr txBox="1"/>
          <p:nvPr/>
        </p:nvSpPr>
        <p:spPr>
          <a:xfrm>
            <a:off x="6393301" y="3808124"/>
            <a:ext cx="2451761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buClr>
                <a:srgbClr val="000000"/>
              </a:buClr>
              <a:buSzPts val="800"/>
            </a:pPr>
            <a:r>
              <a:rPr lang="en-US" sz="1600" b="1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Bob Hanson</a:t>
            </a:r>
          </a:p>
          <a:p>
            <a:pPr>
              <a:spcAft>
                <a:spcPts val="600"/>
              </a:spcAft>
              <a:buClr>
                <a:srgbClr val="000000"/>
              </a:buClr>
              <a:buSzPts val="800"/>
            </a:pPr>
            <a:r>
              <a:rPr lang="en-US" sz="1200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Solutions Engineer</a:t>
            </a:r>
            <a:br>
              <a:rPr lang="en-US" sz="1200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200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bo.hanson@f5.com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42864C3-C087-80BD-6F5A-DE0400990A35}"/>
              </a:ext>
            </a:extLst>
          </p:cNvPr>
          <p:cNvSpPr txBox="1"/>
          <p:nvPr/>
        </p:nvSpPr>
        <p:spPr>
          <a:xfrm>
            <a:off x="9260566" y="3808124"/>
            <a:ext cx="2451761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buClr>
                <a:srgbClr val="000000"/>
              </a:buClr>
              <a:buSzPts val="800"/>
            </a:pPr>
            <a:r>
              <a:rPr lang="en-US" sz="1600" b="1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Andy Conley</a:t>
            </a:r>
          </a:p>
          <a:p>
            <a:pPr>
              <a:spcAft>
                <a:spcPts val="600"/>
              </a:spcAft>
              <a:buClr>
                <a:srgbClr val="000000"/>
              </a:buClr>
              <a:buSzPts val="800"/>
            </a:pPr>
            <a:r>
              <a:rPr lang="en-US" sz="1200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Solutions Engineer</a:t>
            </a:r>
            <a:br>
              <a:rPr lang="en-US" sz="1200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200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a.conley@f5.com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80895A-847C-BA79-AA9D-E199CBCC91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3802" y="1839412"/>
            <a:ext cx="1579552" cy="1893450"/>
          </a:xfrm>
          <a:prstGeom prst="rect">
            <a:avLst/>
          </a:prstGeom>
        </p:spPr>
      </p:pic>
      <p:pic>
        <p:nvPicPr>
          <p:cNvPr id="6" name="Picture 5" descr="A person smiling for a picture&#10;&#10;Description automatically generated">
            <a:extLst>
              <a:ext uri="{FF2B5EF4-FFF2-40B4-BE49-F238E27FC236}">
                <a16:creationId xmlns:a16="http://schemas.microsoft.com/office/drawing/2014/main" id="{EF1FCEFE-A5DE-F156-EDFC-2EF6515D88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234" y="1836320"/>
            <a:ext cx="1400175" cy="18752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B48337A-3BF4-E798-E7A2-570D15733F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37598" y="1812103"/>
            <a:ext cx="1400174" cy="1946755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C72B0DC-54F1-ADE2-658D-D790AD4134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4745" y="1865409"/>
            <a:ext cx="1579552" cy="189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77826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21566DF-69A7-7055-6BC8-F6CAB5088A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304801"/>
            <a:ext cx="11582400" cy="867930"/>
          </a:xfrm>
        </p:spPr>
        <p:txBody>
          <a:bodyPr/>
          <a:lstStyle/>
          <a:p>
            <a:r>
              <a:rPr lang="en-US"/>
              <a:t>Sample F5 Ansible Playbook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603A26-1266-0968-B93A-8886626AAF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426" y="1019985"/>
            <a:ext cx="10406449" cy="5094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171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56FFDBD5-211F-ADFA-64B9-6C37834D8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Releases and Versioning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B33824E-7AB9-67E2-407F-F5E978103C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253" y="1216153"/>
            <a:ext cx="8501450" cy="5203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7003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0BD39E7E-43EB-3D66-C277-C3559688A541}"/>
              </a:ext>
            </a:extLst>
          </p:cNvPr>
          <p:cNvSpPr txBox="1">
            <a:spLocks/>
          </p:cNvSpPr>
          <p:nvPr/>
        </p:nvSpPr>
        <p:spPr bwMode="gray">
          <a:xfrm>
            <a:off x="304800" y="310531"/>
            <a:ext cx="11582400" cy="86793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200" b="1" kern="100" spc="-13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YAML format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EA4CC26-6A7C-F151-3CFF-FBCEBD3A87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070" y="1178460"/>
            <a:ext cx="9862752" cy="4616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1701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0BD39E7E-43EB-3D66-C277-C3559688A541}"/>
              </a:ext>
            </a:extLst>
          </p:cNvPr>
          <p:cNvSpPr txBox="1">
            <a:spLocks/>
          </p:cNvSpPr>
          <p:nvPr/>
        </p:nvSpPr>
        <p:spPr bwMode="gray">
          <a:xfrm>
            <a:off x="304800" y="457200"/>
            <a:ext cx="11582400" cy="86793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200" b="1" kern="100" spc="-13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Variable - YAML format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7C349529-6B80-532F-438C-C6406150A91C}"/>
              </a:ext>
            </a:extLst>
          </p:cNvPr>
          <p:cNvSpPr txBox="1">
            <a:spLocks/>
          </p:cNvSpPr>
          <p:nvPr/>
        </p:nvSpPr>
        <p:spPr>
          <a:xfrm>
            <a:off x="304800" y="1219200"/>
            <a:ext cx="11582400" cy="5181600"/>
          </a:xfrm>
          <a:prstGeom prst="rect">
            <a:avLst/>
          </a:prstGeom>
        </p:spPr>
        <p:txBody>
          <a:bodyPr/>
          <a:lstStyle>
            <a:lvl1pPr marL="171450" indent="-171450" algn="l" defTabSz="914400" rtl="0" eaLnBrk="1" latinLnBrk="0" hangingPunct="1">
              <a:lnSpc>
                <a:spcPct val="114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lang="en-US" sz="1600" kern="1200" spc="-2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00050" indent="-171450" algn="l" defTabSz="914400" rtl="0" eaLnBrk="1" latinLnBrk="0" hangingPunct="1">
              <a:lnSpc>
                <a:spcPct val="114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lang="en-US" sz="1600" kern="1200" spc="-2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628650" indent="-171450" algn="l" defTabSz="914400" rtl="0" eaLnBrk="1" latinLnBrk="0" hangingPunct="1">
              <a:lnSpc>
                <a:spcPct val="114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lang="en-US" sz="1600" kern="1200" spc="-2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857250" indent="-171450" algn="l" defTabSz="914400" rtl="0" eaLnBrk="1" latinLnBrk="0" hangingPunct="1">
              <a:lnSpc>
                <a:spcPct val="114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lang="en-US" sz="1600" kern="1200" spc="-2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400"/>
              </a:spcAft>
              <a:buFont typeface="Arial" panose="020B0604020202020204" pitchFamily="34" charset="0"/>
              <a:buChar char="​"/>
              <a:defRPr sz="1600" b="1" kern="100" cap="none" spc="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1400" b="1" kern="100" cap="all" spc="50" baseline="0">
                <a:solidFill>
                  <a:schemeClr val="accent1"/>
                </a:solidFill>
                <a:latin typeface="Arial Narrow" panose="020B0606020202030204" pitchFamily="34" charset="0"/>
                <a:ea typeface="+mn-ea"/>
                <a:cs typeface="Arial" panose="020B0604020202020204" pitchFamily="34" charset="0"/>
              </a:defRPr>
            </a:lvl6pPr>
            <a:lvl7pPr marL="0" indent="0" algn="l" defTabSz="914400" rtl="0" eaLnBrk="1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1400" kern="100" spc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171450" indent="-17145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1400" kern="100" spc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42900" indent="-17145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400"/>
              </a:spcAft>
              <a:buFont typeface="Arial" panose="020B0604020202020204" pitchFamily="34" charset="0"/>
              <a:buChar char="−"/>
              <a:defRPr sz="1200" kern="100" spc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b="1"/>
              <a:t>      Lists or Sequences</a:t>
            </a:r>
          </a:p>
          <a:p>
            <a:pPr lvl="1"/>
            <a:endParaRPr lang="en-US"/>
          </a:p>
          <a:p>
            <a:endParaRPr lang="en-US"/>
          </a:p>
          <a:p>
            <a:endParaRPr lang="en-US"/>
          </a:p>
          <a:p>
            <a:pPr marL="0" indent="0">
              <a:buFont typeface="Arial" panose="020B0604020202020204" pitchFamily="34" charset="0"/>
              <a:buNone/>
            </a:pPr>
            <a:endParaRPr lang="en-US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b="1"/>
              <a:t>     Dictionaries or Mappings                                                             Variables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BD1F4B8-A7C8-60C6-AEA2-DAE4AE26BA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384" y="3903853"/>
            <a:ext cx="4303715" cy="220965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8400918-7B21-54D0-5B2A-AD3D3264C020}"/>
              </a:ext>
            </a:extLst>
          </p:cNvPr>
          <p:cNvSpPr/>
          <p:nvPr/>
        </p:nvSpPr>
        <p:spPr>
          <a:xfrm>
            <a:off x="6746698" y="1817027"/>
            <a:ext cx="366589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>
                <a:hlinkClick r:id="rId3"/>
              </a:rPr>
              <a:t>http://www.yamllint.com/</a:t>
            </a:r>
            <a:endParaRPr lang="en-US" sz="2400"/>
          </a:p>
          <a:p>
            <a:r>
              <a:rPr lang="en-US" sz="2400"/>
              <a:t>YAML Syntax Checker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D248DC5-7B53-8806-2B49-A7071EE95B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384" y="1704741"/>
            <a:ext cx="4303714" cy="153684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B993CB6-0D39-0AC5-E8DA-8B4A038532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3995" y="3903853"/>
            <a:ext cx="5231296" cy="2209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2233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0696337-10E1-3511-8F5C-B4A8F6E103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4552" cy="753995"/>
          </a:xfrm>
        </p:spPr>
        <p:txBody>
          <a:bodyPr/>
          <a:lstStyle/>
          <a:p>
            <a:r>
              <a:rPr lang="en-US"/>
              <a:t>Understanding imperative vs. declarative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8604CF9-00D8-0CA0-2979-DB4C2D8E0155}"/>
              </a:ext>
            </a:extLst>
          </p:cNvPr>
          <p:cNvSpPr txBox="1">
            <a:spLocks/>
          </p:cNvSpPr>
          <p:nvPr/>
        </p:nvSpPr>
        <p:spPr>
          <a:xfrm>
            <a:off x="685800" y="1900478"/>
            <a:ext cx="5225879" cy="4040682"/>
          </a:xfrm>
          <a:prstGeom prst="rect">
            <a:avLst/>
          </a:prstGeom>
        </p:spPr>
        <p:txBody>
          <a:bodyPr/>
          <a:lstStyle>
            <a:lvl1pPr marL="171450" indent="-171450" algn="l" defTabSz="914400" rtl="0" eaLnBrk="1" latinLnBrk="0" hangingPunct="1">
              <a:lnSpc>
                <a:spcPct val="114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lang="en-US" sz="1600" kern="1200" spc="-2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00050" indent="-171450" algn="l" defTabSz="914400" rtl="0" eaLnBrk="1" latinLnBrk="0" hangingPunct="1">
              <a:lnSpc>
                <a:spcPct val="114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lang="en-US" sz="1600" kern="1200" spc="-2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628650" indent="-171450" algn="l" defTabSz="914400" rtl="0" eaLnBrk="1" latinLnBrk="0" hangingPunct="1">
              <a:lnSpc>
                <a:spcPct val="114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lang="en-US" sz="1600" kern="1200" spc="-2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857250" indent="-171450" algn="l" defTabSz="914400" rtl="0" eaLnBrk="1" latinLnBrk="0" hangingPunct="1">
              <a:lnSpc>
                <a:spcPct val="114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lang="en-US" sz="1600" kern="1200" spc="-2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400"/>
              </a:spcAft>
              <a:buFont typeface="Arial" panose="020B0604020202020204" pitchFamily="34" charset="0"/>
              <a:buChar char="​"/>
              <a:defRPr sz="1600" b="1" kern="100" cap="none" spc="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1400" b="1" kern="100" cap="all" spc="50" baseline="0">
                <a:solidFill>
                  <a:schemeClr val="accent1"/>
                </a:solidFill>
                <a:latin typeface="Arial Narrow" panose="020B0606020202030204" pitchFamily="34" charset="0"/>
                <a:ea typeface="+mn-ea"/>
                <a:cs typeface="Arial" panose="020B0604020202020204" pitchFamily="34" charset="0"/>
              </a:defRPr>
            </a:lvl6pPr>
            <a:lvl7pPr marL="0" indent="0" algn="l" defTabSz="914400" rtl="0" eaLnBrk="1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1400" kern="100" spc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171450" indent="-17145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1400" kern="100" spc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42900" indent="-17145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400"/>
              </a:spcAft>
              <a:buFont typeface="Arial" panose="020B0604020202020204" pitchFamily="34" charset="0"/>
              <a:buChar char="−"/>
              <a:defRPr sz="1200" kern="100" spc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en-US" b="1">
                <a:solidFill>
                  <a:schemeClr val="accent1"/>
                </a:solidFill>
              </a:rPr>
              <a:t>Imperative model:</a:t>
            </a:r>
            <a:r>
              <a:rPr lang="en-US">
                <a:solidFill>
                  <a:schemeClr val="accent1"/>
                </a:solidFill>
              </a:rPr>
              <a:t> </a:t>
            </a:r>
            <a:r>
              <a:rPr lang="en-US"/>
              <a:t>What everyone’s done for years. Every step of a process is meticulously defined, resulting in the desired outcome.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E2D6BD10-D604-7614-6B4C-63D3DF12EF4A}"/>
              </a:ext>
            </a:extLst>
          </p:cNvPr>
          <p:cNvSpPr txBox="1">
            <a:spLocks/>
          </p:cNvSpPr>
          <p:nvPr/>
        </p:nvSpPr>
        <p:spPr>
          <a:xfrm>
            <a:off x="6279161" y="1900478"/>
            <a:ext cx="5225879" cy="4040682"/>
          </a:xfrm>
          <a:prstGeom prst="rect">
            <a:avLst/>
          </a:prstGeom>
        </p:spPr>
        <p:txBody>
          <a:bodyPr/>
          <a:lstStyle>
            <a:lvl1pPr marL="171450" indent="-171450" algn="l" defTabSz="914400" rtl="0" eaLnBrk="1" latinLnBrk="0" hangingPunct="1">
              <a:lnSpc>
                <a:spcPct val="114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lang="en-US" sz="1600" kern="1200" spc="-2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00050" indent="-171450" algn="l" defTabSz="914400" rtl="0" eaLnBrk="1" latinLnBrk="0" hangingPunct="1">
              <a:lnSpc>
                <a:spcPct val="114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lang="en-US" sz="1600" kern="1200" spc="-2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628650" indent="-171450" algn="l" defTabSz="914400" rtl="0" eaLnBrk="1" latinLnBrk="0" hangingPunct="1">
              <a:lnSpc>
                <a:spcPct val="114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lang="en-US" sz="1600" kern="1200" spc="-2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857250" indent="-171450" algn="l" defTabSz="914400" rtl="0" eaLnBrk="1" latinLnBrk="0" hangingPunct="1">
              <a:lnSpc>
                <a:spcPct val="114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lang="en-US" sz="1600" kern="1200" spc="-2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400"/>
              </a:spcAft>
              <a:buFont typeface="Arial" panose="020B0604020202020204" pitchFamily="34" charset="0"/>
              <a:buChar char="​"/>
              <a:defRPr sz="1600" b="1" kern="100" cap="none" spc="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1400" b="1" kern="100" cap="all" spc="50" baseline="0">
                <a:solidFill>
                  <a:schemeClr val="accent1"/>
                </a:solidFill>
                <a:latin typeface="Arial Narrow" panose="020B0606020202030204" pitchFamily="34" charset="0"/>
                <a:ea typeface="+mn-ea"/>
                <a:cs typeface="Arial" panose="020B0604020202020204" pitchFamily="34" charset="0"/>
              </a:defRPr>
            </a:lvl6pPr>
            <a:lvl7pPr marL="0" indent="0" algn="l" defTabSz="914400" rtl="0" eaLnBrk="1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1400" kern="100" spc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171450" indent="-17145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1400" kern="100" spc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42900" indent="-17145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400"/>
              </a:spcAft>
              <a:buFont typeface="Arial" panose="020B0604020202020204" pitchFamily="34" charset="0"/>
              <a:buChar char="−"/>
              <a:defRPr sz="1200" kern="100" spc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r>
              <a:rPr lang="en-US" b="1">
                <a:solidFill>
                  <a:schemeClr val="accent1"/>
                </a:solidFill>
              </a:rPr>
              <a:t>Declarative model:</a:t>
            </a:r>
            <a:r>
              <a:rPr lang="en-US">
                <a:solidFill>
                  <a:schemeClr val="accent1"/>
                </a:solidFill>
              </a:rPr>
              <a:t> </a:t>
            </a:r>
            <a:r>
              <a:rPr lang="en-US"/>
              <a:t>The model that F5 has aligned to. Just input the desired end-state and let the system figure out the rest.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DB786BF-2402-1121-BE11-DBCAF77DF1DE}"/>
              </a:ext>
            </a:extLst>
          </p:cNvPr>
          <p:cNvSpPr txBox="1">
            <a:spLocks/>
          </p:cNvSpPr>
          <p:nvPr/>
        </p:nvSpPr>
        <p:spPr>
          <a:xfrm>
            <a:off x="457200" y="1256758"/>
            <a:ext cx="11274552" cy="246221"/>
          </a:xfrm>
          <a:prstGeom prst="rect">
            <a:avLst/>
          </a:prstGeom>
        </p:spPr>
        <p:txBody>
          <a:bodyPr/>
          <a:lstStyle>
            <a:lvl1pPr marL="171450" indent="-171450" algn="l" defTabSz="914400" rtl="0" eaLnBrk="1" latinLnBrk="0" hangingPunct="1">
              <a:lnSpc>
                <a:spcPct val="114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lang="en-US" sz="1600" kern="1200" spc="-2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00050" indent="-171450" algn="l" defTabSz="914400" rtl="0" eaLnBrk="1" latinLnBrk="0" hangingPunct="1">
              <a:lnSpc>
                <a:spcPct val="114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lang="en-US" sz="1600" kern="1200" spc="-2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628650" indent="-171450" algn="l" defTabSz="914400" rtl="0" eaLnBrk="1" latinLnBrk="0" hangingPunct="1">
              <a:lnSpc>
                <a:spcPct val="114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lang="en-US" sz="1600" kern="1200" spc="-2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857250" indent="-171450" algn="l" defTabSz="914400" rtl="0" eaLnBrk="1" latinLnBrk="0" hangingPunct="1">
              <a:lnSpc>
                <a:spcPct val="114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lang="en-US" sz="1600" kern="1200" spc="-2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400"/>
              </a:spcAft>
              <a:buFont typeface="Arial" panose="020B0604020202020204" pitchFamily="34" charset="0"/>
              <a:buChar char="​"/>
              <a:defRPr sz="1600" b="1" kern="100" cap="none" spc="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1400" b="1" kern="100" cap="all" spc="50" baseline="0">
                <a:solidFill>
                  <a:schemeClr val="accent1"/>
                </a:solidFill>
                <a:latin typeface="Arial Narrow" panose="020B0606020202030204" pitchFamily="34" charset="0"/>
                <a:ea typeface="+mn-ea"/>
                <a:cs typeface="Arial" panose="020B0604020202020204" pitchFamily="34" charset="0"/>
              </a:defRPr>
            </a:lvl6pPr>
            <a:lvl7pPr marL="0" indent="0" algn="l" defTabSz="914400" rtl="0" eaLnBrk="1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1400" kern="100" spc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171450" indent="-17145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1400" kern="100" spc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42900" indent="-17145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400"/>
              </a:spcAft>
              <a:buFont typeface="Arial" panose="020B0604020202020204" pitchFamily="34" charset="0"/>
              <a:buChar char="−"/>
              <a:defRPr sz="1200" kern="100" spc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r>
              <a:rPr lang="en-US"/>
              <a:t>Real world Example: eating a sandwich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1B6E41A-33E8-E90F-4B90-910A54B0AB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386" y="3137827"/>
            <a:ext cx="756170" cy="75617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DBC3C79-76B2-6A98-0E3A-A642403228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9161" y="3891983"/>
            <a:ext cx="941315" cy="94131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7F3D16-C9F4-B153-9C83-A9A555FCDF25}"/>
              </a:ext>
            </a:extLst>
          </p:cNvPr>
          <p:cNvSpPr txBox="1"/>
          <p:nvPr/>
        </p:nvSpPr>
        <p:spPr>
          <a:xfrm>
            <a:off x="6279161" y="5000714"/>
            <a:ext cx="1294081" cy="41954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400" kern="100">
                <a:latin typeface="+mj-lt"/>
              </a:rPr>
              <a:t>Order a #3 with cheese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5376195-99F9-1A39-0CBA-2A527646CE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7951" y="3891983"/>
            <a:ext cx="941315" cy="94131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4867EFF-C8B7-6DEC-DE63-529C3E047741}"/>
              </a:ext>
            </a:extLst>
          </p:cNvPr>
          <p:cNvSpPr txBox="1"/>
          <p:nvPr/>
        </p:nvSpPr>
        <p:spPr>
          <a:xfrm>
            <a:off x="8417951" y="5000714"/>
            <a:ext cx="1294081" cy="41954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400" kern="100">
                <a:latin typeface="+mj-lt"/>
              </a:rPr>
              <a:t>Meal gets made by the “system”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EBF4DFD-A125-201B-052F-34D86718AE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56741" y="3891983"/>
            <a:ext cx="859384" cy="84931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871C16F-90BC-19CC-CE52-B80AD1A66071}"/>
              </a:ext>
            </a:extLst>
          </p:cNvPr>
          <p:cNvSpPr txBox="1"/>
          <p:nvPr/>
        </p:nvSpPr>
        <p:spPr>
          <a:xfrm>
            <a:off x="10538774" y="5000714"/>
            <a:ext cx="1294081" cy="41954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400" kern="100">
                <a:latin typeface="+mj-lt"/>
              </a:rPr>
              <a:t>Enjoy the #3 with cheese!</a:t>
            </a:r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373DDB69-F20D-FD0C-8FDC-20169315A5C2}"/>
              </a:ext>
            </a:extLst>
          </p:cNvPr>
          <p:cNvSpPr/>
          <p:nvPr/>
        </p:nvSpPr>
        <p:spPr>
          <a:xfrm>
            <a:off x="7485726" y="4196481"/>
            <a:ext cx="666974" cy="332318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endParaRPr lang="en-US" kern="100" err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62E2C21F-56A6-C70A-3861-CF950B60CE2C}"/>
              </a:ext>
            </a:extLst>
          </p:cNvPr>
          <p:cNvSpPr/>
          <p:nvPr/>
        </p:nvSpPr>
        <p:spPr>
          <a:xfrm>
            <a:off x="9624516" y="4196481"/>
            <a:ext cx="666974" cy="332318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endParaRPr lang="en-US" kern="100" err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28FEA93-F071-617F-3E19-A33376F4CA97}"/>
              </a:ext>
            </a:extLst>
          </p:cNvPr>
          <p:cNvSpPr txBox="1"/>
          <p:nvPr/>
        </p:nvSpPr>
        <p:spPr>
          <a:xfrm>
            <a:off x="670560" y="4062347"/>
            <a:ext cx="1294081" cy="41954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endParaRPr lang="en-US" sz="1400" kern="100">
              <a:latin typeface="+mj-l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43CA063-587B-75B7-9403-2172AA7CE182}"/>
              </a:ext>
            </a:extLst>
          </p:cNvPr>
          <p:cNvSpPr txBox="1"/>
          <p:nvPr/>
        </p:nvSpPr>
        <p:spPr>
          <a:xfrm>
            <a:off x="6279161" y="3357240"/>
            <a:ext cx="1294081" cy="41954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b="1" kern="100">
                <a:latin typeface="+mj-lt"/>
              </a:rPr>
              <a:t>Declaration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A0EFA07-9C14-7C3A-127F-B11D9299F565}"/>
              </a:ext>
            </a:extLst>
          </p:cNvPr>
          <p:cNvSpPr txBox="1"/>
          <p:nvPr/>
        </p:nvSpPr>
        <p:spPr>
          <a:xfrm>
            <a:off x="8417950" y="3227007"/>
            <a:ext cx="1294081" cy="41954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b="1" kern="100">
                <a:latin typeface="+mj-lt"/>
              </a:rPr>
              <a:t>System Processes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499234F-F062-BC9E-9732-AE897C98CA0B}"/>
              </a:ext>
            </a:extLst>
          </p:cNvPr>
          <p:cNvSpPr txBox="1"/>
          <p:nvPr/>
        </p:nvSpPr>
        <p:spPr>
          <a:xfrm>
            <a:off x="10538773" y="3357240"/>
            <a:ext cx="1294081" cy="41954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b="1" kern="100">
                <a:latin typeface="+mj-lt"/>
              </a:rPr>
              <a:t>End-state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B58C33B-20F6-F33C-A486-6C121F4AADC8}"/>
              </a:ext>
            </a:extLst>
          </p:cNvPr>
          <p:cNvSpPr txBox="1"/>
          <p:nvPr/>
        </p:nvSpPr>
        <p:spPr>
          <a:xfrm>
            <a:off x="696386" y="3953932"/>
            <a:ext cx="885314" cy="41954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050" kern="100">
                <a:latin typeface="+mj-lt"/>
              </a:rPr>
              <a:t>A sandwich would be good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80CB8E01-0B6C-FD58-AC8A-F9B675B331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16221" y="3097797"/>
            <a:ext cx="756170" cy="75617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FDFF8FE-B2F0-EEA7-8BF8-48F1C19F8778}"/>
              </a:ext>
            </a:extLst>
          </p:cNvPr>
          <p:cNvSpPr txBox="1"/>
          <p:nvPr/>
        </p:nvSpPr>
        <p:spPr>
          <a:xfrm>
            <a:off x="1869956" y="3953932"/>
            <a:ext cx="1134090" cy="41954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050" kern="100">
                <a:latin typeface="+mj-lt"/>
              </a:rPr>
              <a:t>Find a recipe for PB&amp;J</a:t>
            </a:r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37E5D63F-F5D1-3E3A-0932-84057882738D}"/>
              </a:ext>
            </a:extLst>
          </p:cNvPr>
          <p:cNvSpPr/>
          <p:nvPr/>
        </p:nvSpPr>
        <p:spPr>
          <a:xfrm>
            <a:off x="1426217" y="3446973"/>
            <a:ext cx="457200" cy="182880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endParaRPr lang="en-US" kern="100" err="1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ACFB2E95-B1DD-CC45-1835-8D22DC9D16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56849" y="3210826"/>
            <a:ext cx="696463" cy="696463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B62D1F91-7AD5-8CC6-8D10-9FAFEA005986}"/>
              </a:ext>
            </a:extLst>
          </p:cNvPr>
          <p:cNvSpPr txBox="1"/>
          <p:nvPr/>
        </p:nvSpPr>
        <p:spPr>
          <a:xfrm>
            <a:off x="3135973" y="3953932"/>
            <a:ext cx="987477" cy="41954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050" kern="100">
                <a:latin typeface="+mj-lt"/>
              </a:rPr>
              <a:t>Ensure you have ingredients</a:t>
            </a:r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73FE388B-7CA4-55A5-D61D-012443FAADC8}"/>
              </a:ext>
            </a:extLst>
          </p:cNvPr>
          <p:cNvSpPr/>
          <p:nvPr/>
        </p:nvSpPr>
        <p:spPr>
          <a:xfrm>
            <a:off x="2593507" y="3446973"/>
            <a:ext cx="457200" cy="182880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endParaRPr lang="en-US" kern="100" err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28" name="Right Arrow 27">
            <a:extLst>
              <a:ext uri="{FF2B5EF4-FFF2-40B4-BE49-F238E27FC236}">
                <a16:creationId xmlns:a16="http://schemas.microsoft.com/office/drawing/2014/main" id="{5D14751B-FB23-9112-28C4-B5118249EF25}"/>
              </a:ext>
            </a:extLst>
          </p:cNvPr>
          <p:cNvSpPr/>
          <p:nvPr/>
        </p:nvSpPr>
        <p:spPr>
          <a:xfrm>
            <a:off x="3918467" y="3443352"/>
            <a:ext cx="457200" cy="182880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endParaRPr lang="en-US" kern="100" err="1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E27C16D6-8123-E03B-97D9-401283BFF0D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70408" y="4351950"/>
            <a:ext cx="696463" cy="48698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F2607887-A4A6-AD3A-8C98-3EB44A1A49C5}"/>
              </a:ext>
            </a:extLst>
          </p:cNvPr>
          <p:cNvSpPr txBox="1"/>
          <p:nvPr/>
        </p:nvSpPr>
        <p:spPr>
          <a:xfrm>
            <a:off x="4310239" y="4918842"/>
            <a:ext cx="842609" cy="41954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050" kern="100">
                <a:latin typeface="+mj-lt"/>
              </a:rPr>
              <a:t>Cut two slices of bread from loaf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AEE1F284-504F-02CA-EFF2-7EE343CF900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54466" y="3137827"/>
            <a:ext cx="754156" cy="754156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607DD262-816A-8A07-03A1-526A5B8A4D4C}"/>
              </a:ext>
            </a:extLst>
          </p:cNvPr>
          <p:cNvSpPr txBox="1"/>
          <p:nvPr/>
        </p:nvSpPr>
        <p:spPr>
          <a:xfrm>
            <a:off x="4310239" y="3953932"/>
            <a:ext cx="1029713" cy="41954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050" kern="100">
                <a:latin typeface="+mj-lt"/>
              </a:rPr>
              <a:t>Buy the required ingredients</a:t>
            </a:r>
          </a:p>
        </p:txBody>
      </p:sp>
      <p:cxnSp>
        <p:nvCxnSpPr>
          <p:cNvPr id="33" name="Curved Connector 32">
            <a:extLst>
              <a:ext uri="{FF2B5EF4-FFF2-40B4-BE49-F238E27FC236}">
                <a16:creationId xmlns:a16="http://schemas.microsoft.com/office/drawing/2014/main" id="{4C5D19B3-B458-7EAB-73F5-D1003FB3B411}"/>
              </a:ext>
            </a:extLst>
          </p:cNvPr>
          <p:cNvCxnSpPr>
            <a:cxnSpLocks/>
            <a:stCxn id="31" idx="3"/>
            <a:endCxn id="29" idx="3"/>
          </p:cNvCxnSpPr>
          <p:nvPr/>
        </p:nvCxnSpPr>
        <p:spPr>
          <a:xfrm flipH="1">
            <a:off x="5066871" y="3514905"/>
            <a:ext cx="41751" cy="1080535"/>
          </a:xfrm>
          <a:prstGeom prst="curvedConnector3">
            <a:avLst>
              <a:gd name="adj1" fmla="val -1449350"/>
            </a:avLst>
          </a:prstGeom>
          <a:ln w="793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ight Arrow 33">
            <a:extLst>
              <a:ext uri="{FF2B5EF4-FFF2-40B4-BE49-F238E27FC236}">
                <a16:creationId xmlns:a16="http://schemas.microsoft.com/office/drawing/2014/main" id="{BF34846A-1B51-42E8-A1D0-459614FAC18D}"/>
              </a:ext>
            </a:extLst>
          </p:cNvPr>
          <p:cNvSpPr/>
          <p:nvPr/>
        </p:nvSpPr>
        <p:spPr>
          <a:xfrm rot="10800000">
            <a:off x="3853312" y="4502668"/>
            <a:ext cx="457200" cy="182880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endParaRPr lang="en-US" kern="100" err="1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A3160C95-F111-19C9-7148-C21C3DF6164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74835" y="4300093"/>
            <a:ext cx="554210" cy="55421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CA51C3A8-DC02-4A3F-F81B-F4D545B8EDA2}"/>
              </a:ext>
            </a:extLst>
          </p:cNvPr>
          <p:cNvSpPr txBox="1"/>
          <p:nvPr/>
        </p:nvSpPr>
        <p:spPr>
          <a:xfrm>
            <a:off x="3151743" y="4918842"/>
            <a:ext cx="842609" cy="41954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050" kern="100">
                <a:latin typeface="+mj-lt"/>
              </a:rPr>
              <a:t>Spread peanut butter on bread</a:t>
            </a:r>
          </a:p>
        </p:txBody>
      </p:sp>
      <p:sp>
        <p:nvSpPr>
          <p:cNvPr id="37" name="Right Arrow 36">
            <a:extLst>
              <a:ext uri="{FF2B5EF4-FFF2-40B4-BE49-F238E27FC236}">
                <a16:creationId xmlns:a16="http://schemas.microsoft.com/office/drawing/2014/main" id="{280B2628-B3CE-A25E-22F7-AC23BBCB0038}"/>
              </a:ext>
            </a:extLst>
          </p:cNvPr>
          <p:cNvSpPr/>
          <p:nvPr/>
        </p:nvSpPr>
        <p:spPr>
          <a:xfrm rot="10800000">
            <a:off x="2572391" y="4502668"/>
            <a:ext cx="457200" cy="182880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endParaRPr lang="en-US" kern="100" err="1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080CEB4F-541F-E5BA-C6EE-B9C7A260245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93914" y="4300093"/>
            <a:ext cx="554210" cy="554210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58A5BE5F-0121-2C0E-FFD6-3F841F46F98A}"/>
              </a:ext>
            </a:extLst>
          </p:cNvPr>
          <p:cNvSpPr txBox="1"/>
          <p:nvPr/>
        </p:nvSpPr>
        <p:spPr>
          <a:xfrm>
            <a:off x="1870822" y="4918842"/>
            <a:ext cx="842609" cy="41954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050" kern="100">
                <a:latin typeface="+mj-lt"/>
              </a:rPr>
              <a:t>Spread jelly on bread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09C75213-604F-81C3-8E71-465248C46B7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75875" y="4262532"/>
            <a:ext cx="591771" cy="591771"/>
          </a:xfrm>
          <a:prstGeom prst="rect">
            <a:avLst/>
          </a:prstGeom>
        </p:spPr>
      </p:pic>
      <p:sp>
        <p:nvSpPr>
          <p:cNvPr id="41" name="Right Arrow 40">
            <a:extLst>
              <a:ext uri="{FF2B5EF4-FFF2-40B4-BE49-F238E27FC236}">
                <a16:creationId xmlns:a16="http://schemas.microsoft.com/office/drawing/2014/main" id="{872C5A01-9C59-301E-1B15-554E7EAB203F}"/>
              </a:ext>
            </a:extLst>
          </p:cNvPr>
          <p:cNvSpPr/>
          <p:nvPr/>
        </p:nvSpPr>
        <p:spPr>
          <a:xfrm rot="10800000">
            <a:off x="1411311" y="4481033"/>
            <a:ext cx="457200" cy="182880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endParaRPr lang="en-US" kern="100" err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105365E-B70B-CCAE-AD17-9E9960C4CB74}"/>
              </a:ext>
            </a:extLst>
          </p:cNvPr>
          <p:cNvSpPr txBox="1"/>
          <p:nvPr/>
        </p:nvSpPr>
        <p:spPr>
          <a:xfrm>
            <a:off x="739091" y="4918842"/>
            <a:ext cx="842609" cy="41954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050" kern="100">
                <a:latin typeface="+mj-lt"/>
              </a:rPr>
              <a:t>Assemble the sandwich</a:t>
            </a:r>
          </a:p>
        </p:txBody>
      </p:sp>
      <p:cxnSp>
        <p:nvCxnSpPr>
          <p:cNvPr id="43" name="Curved Connector 42">
            <a:extLst>
              <a:ext uri="{FF2B5EF4-FFF2-40B4-BE49-F238E27FC236}">
                <a16:creationId xmlns:a16="http://schemas.microsoft.com/office/drawing/2014/main" id="{6AF79DE1-A34D-9980-DE08-F52C422CADB4}"/>
              </a:ext>
            </a:extLst>
          </p:cNvPr>
          <p:cNvCxnSpPr>
            <a:cxnSpLocks/>
            <a:stCxn id="40" idx="1"/>
          </p:cNvCxnSpPr>
          <p:nvPr/>
        </p:nvCxnSpPr>
        <p:spPr>
          <a:xfrm rot="10800000" flipH="1" flipV="1">
            <a:off x="775874" y="4558418"/>
            <a:ext cx="234457" cy="1072676"/>
          </a:xfrm>
          <a:prstGeom prst="curvedConnector4">
            <a:avLst>
              <a:gd name="adj1" fmla="val -175503"/>
              <a:gd name="adj2" fmla="val 98893"/>
            </a:avLst>
          </a:prstGeom>
          <a:ln w="793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25666655-6045-B277-EDDB-E6270A1BCAD5}"/>
              </a:ext>
            </a:extLst>
          </p:cNvPr>
          <p:cNvSpPr txBox="1"/>
          <p:nvPr/>
        </p:nvSpPr>
        <p:spPr>
          <a:xfrm>
            <a:off x="1133630" y="5881053"/>
            <a:ext cx="842609" cy="41954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050" kern="100">
                <a:latin typeface="+mj-lt"/>
              </a:rPr>
              <a:t>Slice the sandwich</a:t>
            </a:r>
          </a:p>
        </p:txBody>
      </p:sp>
      <p:sp>
        <p:nvSpPr>
          <p:cNvPr id="45" name="Right Arrow 44">
            <a:extLst>
              <a:ext uri="{FF2B5EF4-FFF2-40B4-BE49-F238E27FC236}">
                <a16:creationId xmlns:a16="http://schemas.microsoft.com/office/drawing/2014/main" id="{CC6694EB-119C-2411-0397-3CF0E5BF4910}"/>
              </a:ext>
            </a:extLst>
          </p:cNvPr>
          <p:cNvSpPr/>
          <p:nvPr/>
        </p:nvSpPr>
        <p:spPr>
          <a:xfrm>
            <a:off x="1713819" y="5457878"/>
            <a:ext cx="457200" cy="182880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endParaRPr lang="en-US" kern="100" err="1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859444B9-3A5C-8AC8-ABB8-832538F150B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75484" y="5244983"/>
            <a:ext cx="580964" cy="580964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13865E5B-A84D-24D3-11B6-068AC35A8C2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443581" y="5341246"/>
            <a:ext cx="484701" cy="484701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17FF27F3-E2BF-E89C-D4BE-232841FE5D2B}"/>
              </a:ext>
            </a:extLst>
          </p:cNvPr>
          <p:cNvSpPr txBox="1"/>
          <p:nvPr/>
        </p:nvSpPr>
        <p:spPr>
          <a:xfrm>
            <a:off x="3467567" y="5881053"/>
            <a:ext cx="1029713" cy="41954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050" kern="100">
                <a:latin typeface="+mj-lt"/>
              </a:rPr>
              <a:t>Enjoy the carefully crafted sandwich</a:t>
            </a: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DBDFD34E-5BE9-5437-03C5-78E99851F5FE}"/>
              </a:ext>
            </a:extLst>
          </p:cNvPr>
          <p:cNvCxnSpPr>
            <a:cxnSpLocks/>
          </p:cNvCxnSpPr>
          <p:nvPr/>
        </p:nvCxnSpPr>
        <p:spPr>
          <a:xfrm>
            <a:off x="6038895" y="1980937"/>
            <a:ext cx="0" cy="4195259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49">
            <a:extLst>
              <a:ext uri="{FF2B5EF4-FFF2-40B4-BE49-F238E27FC236}">
                <a16:creationId xmlns:a16="http://schemas.microsoft.com/office/drawing/2014/main" id="{96D2C222-0749-BB9B-8BCA-8AE71DFB8558}"/>
              </a:ext>
            </a:extLst>
          </p:cNvPr>
          <p:cNvPicPr>
            <a:picLocks noChangeAspect="1"/>
          </p:cNvPicPr>
          <p:nvPr/>
        </p:nvPicPr>
        <p:blipFill>
          <a:blip r:embed="rId14">
            <a:biLevel thresh="25000"/>
          </a:blip>
          <a:stretch>
            <a:fillRect/>
          </a:stretch>
        </p:blipFill>
        <p:spPr>
          <a:xfrm>
            <a:off x="2254342" y="5268113"/>
            <a:ext cx="537892" cy="537892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D0125AEF-53FC-09AE-2543-0295C2CDDEAB}"/>
              </a:ext>
            </a:extLst>
          </p:cNvPr>
          <p:cNvSpPr txBox="1"/>
          <p:nvPr/>
        </p:nvSpPr>
        <p:spPr>
          <a:xfrm>
            <a:off x="2187869" y="5881053"/>
            <a:ext cx="842609" cy="41954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050" kern="100">
                <a:latin typeface="+mj-lt"/>
              </a:rPr>
              <a:t>Put the sandwich on a plate</a:t>
            </a:r>
          </a:p>
        </p:txBody>
      </p:sp>
      <p:sp>
        <p:nvSpPr>
          <p:cNvPr id="52" name="Right Arrow 51">
            <a:extLst>
              <a:ext uri="{FF2B5EF4-FFF2-40B4-BE49-F238E27FC236}">
                <a16:creationId xmlns:a16="http://schemas.microsoft.com/office/drawing/2014/main" id="{46844E14-05D1-D107-4F8D-B40F08F1BE60}"/>
              </a:ext>
            </a:extLst>
          </p:cNvPr>
          <p:cNvSpPr/>
          <p:nvPr/>
        </p:nvSpPr>
        <p:spPr>
          <a:xfrm>
            <a:off x="2907373" y="5457878"/>
            <a:ext cx="457200" cy="182880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endParaRPr lang="en-US" kern="100" err="1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353334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27">
            <a:extLst>
              <a:ext uri="{FF2B5EF4-FFF2-40B4-BE49-F238E27FC236}">
                <a16:creationId xmlns:a16="http://schemas.microsoft.com/office/drawing/2014/main" id="{F4E1923A-BA9F-D33B-3F86-556231FE9C67}"/>
              </a:ext>
            </a:extLst>
          </p:cNvPr>
          <p:cNvSpPr/>
          <p:nvPr/>
        </p:nvSpPr>
        <p:spPr>
          <a:xfrm>
            <a:off x="97167" y="1907782"/>
            <a:ext cx="4851400" cy="265339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45720" rIns="18288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1200"/>
              </a:spcAft>
            </a:pPr>
            <a:endParaRPr lang="en-US" sz="2400" b="1">
              <a:solidFill>
                <a:schemeClr val="bg1"/>
              </a:solidFill>
              <a:highlight>
                <a:srgbClr val="000080"/>
              </a:highlight>
              <a:latin typeface="+mj-lt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B0FA68B-30A0-045A-C79D-7798802653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4552" cy="753995"/>
          </a:xfrm>
        </p:spPr>
        <p:txBody>
          <a:bodyPr/>
          <a:lstStyle/>
          <a:p>
            <a:r>
              <a:rPr lang="en-US"/>
              <a:t>Declarative Benefits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5C6B7D4-53FD-CA97-25D6-3CE3E2C5CE47}"/>
              </a:ext>
            </a:extLst>
          </p:cNvPr>
          <p:cNvSpPr/>
          <p:nvPr/>
        </p:nvSpPr>
        <p:spPr>
          <a:xfrm>
            <a:off x="5981700" y="1969910"/>
            <a:ext cx="5539738" cy="2575280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1200"/>
              </a:spcAft>
            </a:pPr>
            <a:r>
              <a:rPr lang="en-US" sz="2000" b="1">
                <a:solidFill>
                  <a:schemeClr val="tx1"/>
                </a:solidFill>
                <a:latin typeface="+mj-lt"/>
              </a:rPr>
              <a:t>Benefits</a:t>
            </a:r>
            <a:endParaRPr lang="en-US" sz="1600" b="1">
              <a:solidFill>
                <a:schemeClr val="tx1"/>
              </a:solidFill>
              <a:latin typeface="+mj-lt"/>
            </a:endParaRPr>
          </a:p>
          <a:p>
            <a:pPr marL="34290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/>
                </a:solidFill>
                <a:latin typeface="+mj-lt"/>
              </a:rPr>
              <a:t>Minimizes need for F5 expertise</a:t>
            </a:r>
          </a:p>
          <a:p>
            <a:pPr marL="34290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/>
                </a:solidFill>
                <a:latin typeface="+mj-lt"/>
              </a:rPr>
              <a:t>Speeds dev time</a:t>
            </a:r>
          </a:p>
          <a:p>
            <a:pPr marL="34290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/>
                </a:solidFill>
                <a:latin typeface="+mj-lt"/>
              </a:rPr>
              <a:t>Requires few API calls </a:t>
            </a:r>
          </a:p>
          <a:p>
            <a:pPr marL="34290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/>
                </a:solidFill>
                <a:latin typeface="+mj-lt"/>
              </a:rPr>
              <a:t>Minimizes deployment errors</a:t>
            </a:r>
          </a:p>
          <a:p>
            <a:pPr marL="34290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/>
                </a:solidFill>
                <a:latin typeface="+mj-lt"/>
              </a:rPr>
              <a:t>Eases integration into A&amp;O systems</a:t>
            </a:r>
          </a:p>
          <a:p>
            <a:pPr marL="34290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/>
                </a:solidFill>
                <a:latin typeface="+mj-lt"/>
              </a:rPr>
              <a:t>Repeatable and enforces policy compliance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BA0BF60-F8B2-6F6D-1371-B75143A8B7AB}"/>
              </a:ext>
            </a:extLst>
          </p:cNvPr>
          <p:cNvGrpSpPr/>
          <p:nvPr/>
        </p:nvGrpSpPr>
        <p:grpSpPr>
          <a:xfrm>
            <a:off x="5219700" y="2179638"/>
            <a:ext cx="219733" cy="2155825"/>
            <a:chOff x="5219700" y="2179638"/>
            <a:chExt cx="219733" cy="2155825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83992F63-FB97-2247-8F02-8EB4E07DFFF6}"/>
                </a:ext>
              </a:extLst>
            </p:cNvPr>
            <p:cNvCxnSpPr>
              <a:cxnSpLocks/>
            </p:cNvCxnSpPr>
            <p:nvPr/>
          </p:nvCxnSpPr>
          <p:spPr>
            <a:xfrm>
              <a:off x="5219700" y="2179638"/>
              <a:ext cx="0" cy="2155825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Isosceles Triangle 22">
              <a:extLst>
                <a:ext uri="{FF2B5EF4-FFF2-40B4-BE49-F238E27FC236}">
                  <a16:creationId xmlns:a16="http://schemas.microsoft.com/office/drawing/2014/main" id="{AC50318E-D7B7-56EE-7AF7-3CC4393F0DC5}"/>
                </a:ext>
              </a:extLst>
            </p:cNvPr>
            <p:cNvSpPr/>
            <p:nvPr/>
          </p:nvSpPr>
          <p:spPr>
            <a:xfrm rot="5400000">
              <a:off x="5124779" y="3147684"/>
              <a:ext cx="409575" cy="219733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>
                <a:lnSpc>
                  <a:spcPct val="90000"/>
                </a:lnSpc>
                <a:spcBef>
                  <a:spcPts val="200"/>
                </a:spcBef>
                <a:spcAft>
                  <a:spcPts val="200"/>
                </a:spcAft>
              </a:pPr>
              <a:endParaRPr lang="en-US" kern="100" err="1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10" name="Graphic 1163">
            <a:extLst>
              <a:ext uri="{FF2B5EF4-FFF2-40B4-BE49-F238E27FC236}">
                <a16:creationId xmlns:a16="http://schemas.microsoft.com/office/drawing/2014/main" id="{A0768779-03F9-A2E6-9995-76B32C96C40A}"/>
              </a:ext>
            </a:extLst>
          </p:cNvPr>
          <p:cNvSpPr/>
          <p:nvPr/>
        </p:nvSpPr>
        <p:spPr>
          <a:xfrm>
            <a:off x="669924" y="2094953"/>
            <a:ext cx="556895" cy="556895"/>
          </a:xfrm>
          <a:custGeom>
            <a:avLst/>
            <a:gdLst>
              <a:gd name="connsiteX0" fmla="*/ 230751 w 280585"/>
              <a:gd name="connsiteY0" fmla="*/ 32895 h 280585"/>
              <a:gd name="connsiteX1" fmla="*/ 228259 w 280585"/>
              <a:gd name="connsiteY1" fmla="*/ 32131 h 280585"/>
              <a:gd name="connsiteX2" fmla="*/ 226209 w 280585"/>
              <a:gd name="connsiteY2" fmla="*/ 33618 h 280585"/>
              <a:gd name="connsiteX3" fmla="*/ 117513 w 280585"/>
              <a:gd name="connsiteY3" fmla="*/ 192804 h 280585"/>
              <a:gd name="connsiteX4" fmla="*/ 62521 w 280585"/>
              <a:gd name="connsiteY4" fmla="*/ 115864 h 280585"/>
              <a:gd name="connsiteX5" fmla="*/ 58541 w 280585"/>
              <a:gd name="connsiteY5" fmla="*/ 115181 h 280585"/>
              <a:gd name="connsiteX6" fmla="*/ 57858 w 280585"/>
              <a:gd name="connsiteY6" fmla="*/ 119161 h 280585"/>
              <a:gd name="connsiteX7" fmla="*/ 115181 w 280585"/>
              <a:gd name="connsiteY7" fmla="*/ 199397 h 280585"/>
              <a:gd name="connsiteX8" fmla="*/ 117553 w 280585"/>
              <a:gd name="connsiteY8" fmla="*/ 200603 h 280585"/>
              <a:gd name="connsiteX9" fmla="*/ 119884 w 280585"/>
              <a:gd name="connsiteY9" fmla="*/ 199357 h 280585"/>
              <a:gd name="connsiteX10" fmla="*/ 229304 w 280585"/>
              <a:gd name="connsiteY10" fmla="*/ 39206 h 280585"/>
              <a:gd name="connsiteX11" fmla="*/ 275171 w 280585"/>
              <a:gd name="connsiteY11" fmla="*/ 140466 h 280585"/>
              <a:gd name="connsiteX12" fmla="*/ 140466 w 280585"/>
              <a:gd name="connsiteY12" fmla="*/ 275171 h 280585"/>
              <a:gd name="connsiteX13" fmla="*/ 5761 w 280585"/>
              <a:gd name="connsiteY13" fmla="*/ 140466 h 280585"/>
              <a:gd name="connsiteX14" fmla="*/ 140466 w 280585"/>
              <a:gd name="connsiteY14" fmla="*/ 5761 h 280585"/>
              <a:gd name="connsiteX15" fmla="*/ 203618 w 280585"/>
              <a:gd name="connsiteY15" fmla="*/ 21478 h 280585"/>
              <a:gd name="connsiteX16" fmla="*/ 207477 w 280585"/>
              <a:gd name="connsiteY16" fmla="*/ 20313 h 280585"/>
              <a:gd name="connsiteX17" fmla="*/ 206311 w 280585"/>
              <a:gd name="connsiteY17" fmla="*/ 16454 h 280585"/>
              <a:gd name="connsiteX18" fmla="*/ 140466 w 280585"/>
              <a:gd name="connsiteY18" fmla="*/ 13 h 280585"/>
              <a:gd name="connsiteX19" fmla="*/ 13 w 280585"/>
              <a:gd name="connsiteY19" fmla="*/ 140466 h 280585"/>
              <a:gd name="connsiteX20" fmla="*/ 140466 w 280585"/>
              <a:gd name="connsiteY20" fmla="*/ 280919 h 280585"/>
              <a:gd name="connsiteX21" fmla="*/ 280919 w 280585"/>
              <a:gd name="connsiteY21" fmla="*/ 140466 h 280585"/>
              <a:gd name="connsiteX22" fmla="*/ 230751 w 280585"/>
              <a:gd name="connsiteY22" fmla="*/ 32895 h 280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280585" h="280585">
                <a:moveTo>
                  <a:pt x="230751" y="32895"/>
                </a:moveTo>
                <a:cubicBezTo>
                  <a:pt x="230108" y="32252"/>
                  <a:pt x="229184" y="31970"/>
                  <a:pt x="228259" y="32131"/>
                </a:cubicBezTo>
                <a:cubicBezTo>
                  <a:pt x="227375" y="32292"/>
                  <a:pt x="226611" y="32855"/>
                  <a:pt x="226209" y="33618"/>
                </a:cubicBezTo>
                <a:lnTo>
                  <a:pt x="117513" y="192804"/>
                </a:lnTo>
                <a:lnTo>
                  <a:pt x="62521" y="115864"/>
                </a:lnTo>
                <a:cubicBezTo>
                  <a:pt x="61596" y="114578"/>
                  <a:pt x="59788" y="114297"/>
                  <a:pt x="58541" y="115181"/>
                </a:cubicBezTo>
                <a:cubicBezTo>
                  <a:pt x="57255" y="116106"/>
                  <a:pt x="56974" y="117874"/>
                  <a:pt x="57858" y="119161"/>
                </a:cubicBezTo>
                <a:lnTo>
                  <a:pt x="115181" y="199397"/>
                </a:lnTo>
                <a:cubicBezTo>
                  <a:pt x="115744" y="200160"/>
                  <a:pt x="116508" y="200643"/>
                  <a:pt x="117553" y="200603"/>
                </a:cubicBezTo>
                <a:cubicBezTo>
                  <a:pt x="118477" y="200603"/>
                  <a:pt x="119362" y="200120"/>
                  <a:pt x="119884" y="199357"/>
                </a:cubicBezTo>
                <a:lnTo>
                  <a:pt x="229304" y="39206"/>
                </a:lnTo>
                <a:cubicBezTo>
                  <a:pt x="258488" y="64853"/>
                  <a:pt x="275171" y="101554"/>
                  <a:pt x="275171" y="140466"/>
                </a:cubicBezTo>
                <a:cubicBezTo>
                  <a:pt x="275171" y="214753"/>
                  <a:pt x="214753" y="275171"/>
                  <a:pt x="140466" y="275171"/>
                </a:cubicBezTo>
                <a:cubicBezTo>
                  <a:pt x="66179" y="275171"/>
                  <a:pt x="5761" y="214753"/>
                  <a:pt x="5761" y="140466"/>
                </a:cubicBezTo>
                <a:cubicBezTo>
                  <a:pt x="5761" y="66179"/>
                  <a:pt x="66179" y="5761"/>
                  <a:pt x="140466" y="5761"/>
                </a:cubicBezTo>
                <a:cubicBezTo>
                  <a:pt x="162454" y="5761"/>
                  <a:pt x="184282" y="11188"/>
                  <a:pt x="203618" y="21478"/>
                </a:cubicBezTo>
                <a:cubicBezTo>
                  <a:pt x="205024" y="22242"/>
                  <a:pt x="206753" y="21679"/>
                  <a:pt x="207477" y="20313"/>
                </a:cubicBezTo>
                <a:cubicBezTo>
                  <a:pt x="208200" y="18906"/>
                  <a:pt x="207678" y="17177"/>
                  <a:pt x="206311" y="16454"/>
                </a:cubicBezTo>
                <a:cubicBezTo>
                  <a:pt x="186131" y="5680"/>
                  <a:pt x="163379" y="13"/>
                  <a:pt x="140466" y="13"/>
                </a:cubicBezTo>
                <a:cubicBezTo>
                  <a:pt x="63003" y="13"/>
                  <a:pt x="13" y="63003"/>
                  <a:pt x="13" y="140466"/>
                </a:cubicBezTo>
                <a:cubicBezTo>
                  <a:pt x="13" y="217928"/>
                  <a:pt x="63003" y="280919"/>
                  <a:pt x="140466" y="280919"/>
                </a:cubicBezTo>
                <a:cubicBezTo>
                  <a:pt x="217928" y="280919"/>
                  <a:pt x="280919" y="217888"/>
                  <a:pt x="280919" y="140466"/>
                </a:cubicBezTo>
                <a:cubicBezTo>
                  <a:pt x="280919" y="98860"/>
                  <a:pt x="262629" y="59707"/>
                  <a:pt x="230751" y="32895"/>
                </a:cubicBezTo>
                <a:close/>
              </a:path>
            </a:pathLst>
          </a:custGeom>
          <a:solidFill>
            <a:schemeClr val="bg1"/>
          </a:solidFill>
          <a:ln w="395" cap="flat">
            <a:noFill/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AE480F3-B4BC-99F6-7406-7A5577E97F07}"/>
              </a:ext>
            </a:extLst>
          </p:cNvPr>
          <p:cNvSpPr/>
          <p:nvPr/>
        </p:nvSpPr>
        <p:spPr>
          <a:xfrm>
            <a:off x="0" y="5054600"/>
            <a:ext cx="12192000" cy="838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rgbClr val="0070C0"/>
                </a:solidFill>
                <a:latin typeface="+mj-lt"/>
                <a:cs typeface="Arial" panose="020B0604020202020204" pitchFamily="34" charset="0"/>
              </a:rPr>
              <a:t>Declarative API – Abstracts config complexity with single API call</a:t>
            </a:r>
          </a:p>
        </p:txBody>
      </p:sp>
      <p:sp>
        <p:nvSpPr>
          <p:cNvPr id="12" name="Rectangle: Rounded Corners 26">
            <a:extLst>
              <a:ext uri="{FF2B5EF4-FFF2-40B4-BE49-F238E27FC236}">
                <a16:creationId xmlns:a16="http://schemas.microsoft.com/office/drawing/2014/main" id="{BCFB698B-6C62-49C6-F9EC-74A653E7E8E2}"/>
              </a:ext>
            </a:extLst>
          </p:cNvPr>
          <p:cNvSpPr/>
          <p:nvPr/>
        </p:nvSpPr>
        <p:spPr>
          <a:xfrm>
            <a:off x="669924" y="3255129"/>
            <a:ext cx="3787777" cy="1088961"/>
          </a:xfrm>
          <a:prstGeom prst="roundRect">
            <a:avLst>
              <a:gd name="adj" fmla="val 0"/>
            </a:avLst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1200"/>
              </a:spcAft>
            </a:pPr>
            <a:r>
              <a:rPr lang="en-US" sz="2200">
                <a:solidFill>
                  <a:schemeClr val="bg1"/>
                </a:solidFill>
                <a:latin typeface="+mj-lt"/>
              </a:rPr>
              <a:t>Tell the system </a:t>
            </a:r>
            <a:r>
              <a:rPr lang="en-US" sz="2200" b="1">
                <a:solidFill>
                  <a:schemeClr val="bg1"/>
                </a:solidFill>
                <a:latin typeface="+mj-lt"/>
              </a:rPr>
              <a:t>WHAT</a:t>
            </a:r>
            <a:r>
              <a:rPr lang="en-US" sz="2200">
                <a:solidFill>
                  <a:schemeClr val="bg1"/>
                </a:solidFill>
                <a:latin typeface="+mj-lt"/>
              </a:rPr>
              <a:t> you want, and let it figure out </a:t>
            </a:r>
            <a:r>
              <a:rPr lang="en-US" sz="2200" b="1">
                <a:solidFill>
                  <a:schemeClr val="bg1"/>
                </a:solidFill>
                <a:latin typeface="+mj-lt"/>
              </a:rPr>
              <a:t>HOW</a:t>
            </a:r>
            <a:r>
              <a:rPr lang="en-US" sz="2200">
                <a:solidFill>
                  <a:schemeClr val="bg1"/>
                </a:solidFill>
                <a:latin typeface="+mj-lt"/>
              </a:rPr>
              <a:t> to do it</a:t>
            </a:r>
          </a:p>
        </p:txBody>
      </p:sp>
      <p:sp>
        <p:nvSpPr>
          <p:cNvPr id="13" name="Rectangle: Rounded Corners 28">
            <a:extLst>
              <a:ext uri="{FF2B5EF4-FFF2-40B4-BE49-F238E27FC236}">
                <a16:creationId xmlns:a16="http://schemas.microsoft.com/office/drawing/2014/main" id="{94C030B8-C6DA-AFC9-5B43-640380038657}"/>
              </a:ext>
            </a:extLst>
          </p:cNvPr>
          <p:cNvSpPr/>
          <p:nvPr/>
        </p:nvSpPr>
        <p:spPr>
          <a:xfrm>
            <a:off x="669924" y="2801433"/>
            <a:ext cx="2645316" cy="360138"/>
          </a:xfrm>
          <a:prstGeom prst="roundRect">
            <a:avLst>
              <a:gd name="adj" fmla="val 0"/>
            </a:avLst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1200"/>
              </a:spcAft>
            </a:pPr>
            <a:r>
              <a:rPr lang="en-US" sz="2400" b="1">
                <a:solidFill>
                  <a:schemeClr val="bg1"/>
                </a:solidFill>
                <a:latin typeface="+mj-lt"/>
              </a:rPr>
              <a:t>DECLARATIVE</a:t>
            </a:r>
          </a:p>
        </p:txBody>
      </p:sp>
    </p:spTree>
    <p:extLst>
      <p:ext uri="{BB962C8B-B14F-4D97-AF65-F5344CB8AC3E}">
        <p14:creationId xmlns:p14="http://schemas.microsoft.com/office/powerpoint/2010/main" val="8132321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BCBA4B-3417-096B-199A-616CF8A905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4E8296D6-2891-9886-F075-DD72069D72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41" y="113121"/>
            <a:ext cx="11933789" cy="6576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7130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5E6E2-51DA-4F4F-9F42-195C980084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Automation for BIG-IP NEXT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6838FA1-34B4-2643-B107-A04934E39D91}"/>
              </a:ext>
            </a:extLst>
          </p:cNvPr>
          <p:cNvSpPr txBox="1"/>
          <p:nvPr/>
        </p:nvSpPr>
        <p:spPr>
          <a:xfrm>
            <a:off x="753216" y="1934886"/>
            <a:ext cx="4717988" cy="15132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marR="0" lvl="1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4D4D4F"/>
                </a:solidFill>
                <a:effectLst/>
                <a:uLnTx/>
                <a:uFillTx/>
              </a:rPr>
              <a:t>AS3 will be the customer-facing API for BIG-IP NEXT</a:t>
            </a:r>
            <a:r>
              <a:rPr lang="en-US" sz="1500" kern="0">
                <a:solidFill>
                  <a:srgbClr val="4D4D4F"/>
                </a:solidFill>
              </a:rPr>
              <a:t> (</a:t>
            </a:r>
            <a:r>
              <a: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4D4D4F"/>
                </a:solidFill>
                <a:effectLst/>
                <a:uLnTx/>
                <a:uFillTx/>
              </a:rPr>
              <a:t>replacing iControl).</a:t>
            </a:r>
          </a:p>
          <a:p>
            <a:pPr marL="742950" lvl="2" indent="-285750">
              <a:spcAft>
                <a:spcPts val="450"/>
              </a:spcAft>
              <a:buFont typeface="Arial" panose="020B0604020202020204" pitchFamily="34" charset="0"/>
              <a:buChar char="•"/>
              <a:defRPr/>
            </a:pPr>
            <a:r>
              <a:rPr lang="en-US" sz="1500" kern="0">
                <a:solidFill>
                  <a:srgbClr val="4D4D4F"/>
                </a:solidFill>
              </a:rPr>
              <a:t>Touched on benefits of Declarative vs Imperative earlier.</a:t>
            </a: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4D4D4F"/>
              </a:solidFill>
              <a:effectLst/>
              <a:uLnTx/>
              <a:uFillTx/>
            </a:endParaRPr>
          </a:p>
          <a:p>
            <a:pPr marL="285750" marR="0" lvl="1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4D4D4F"/>
                </a:solidFill>
                <a:effectLst/>
                <a:uLnTx/>
                <a:uFillTx/>
              </a:rPr>
              <a:t>Ability to reuse existing BIG-IP AS3 declarations on NEXT deployments</a:t>
            </a:r>
            <a:r>
              <a:rPr kumimoji="0" lang="en-US" sz="1500" b="0" i="0" u="none" strike="noStrike" kern="0" cap="none" spc="0" normalizeH="0" noProof="0">
                <a:ln>
                  <a:noFill/>
                </a:ln>
                <a:solidFill>
                  <a:srgbClr val="4D4D4F"/>
                </a:solidFill>
                <a:effectLst/>
                <a:uLnTx/>
                <a:uFillTx/>
              </a:rPr>
              <a:t> is an added benefit.</a:t>
            </a: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4D4D4F"/>
              </a:solidFill>
              <a:effectLst/>
              <a:uLnTx/>
              <a:uFillTx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8E58B10-C7F3-4B46-B826-B98F4A336B79}"/>
              </a:ext>
            </a:extLst>
          </p:cNvPr>
          <p:cNvSpPr txBox="1"/>
          <p:nvPr/>
        </p:nvSpPr>
        <p:spPr>
          <a:xfrm>
            <a:off x="6766232" y="4166498"/>
            <a:ext cx="4843533" cy="9874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lvl="1" indent="-285750">
              <a:spcAft>
                <a:spcPts val="45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4D4D4F"/>
                </a:solidFill>
                <a:effectLst/>
                <a:uLnTx/>
                <a:uFillTx/>
              </a:rPr>
              <a:t>NEXT</a:t>
            </a:r>
            <a:r>
              <a:rPr kumimoji="0" lang="en-US" sz="1500" b="0" i="0" u="none" strike="noStrike" kern="0" cap="none" spc="0" normalizeH="0" noProof="0">
                <a:ln>
                  <a:noFill/>
                </a:ln>
                <a:solidFill>
                  <a:srgbClr val="4D4D4F"/>
                </a:solidFill>
                <a:effectLst/>
                <a:uLnTx/>
                <a:uFillTx/>
              </a:rPr>
              <a:t> CM will expose an API that tools like Terraform and Ansible can be used to call to complete device onboarding tasks.</a:t>
            </a: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4D4D4F"/>
              </a:solidFill>
              <a:effectLst/>
              <a:uLnTx/>
              <a:uFillTx/>
            </a:endParaRPr>
          </a:p>
          <a:p>
            <a:pPr marL="285750" marR="0" lvl="1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4D4D4F"/>
              </a:solidFill>
              <a:effectLst/>
              <a:highlight>
                <a:srgbClr val="FFFF00"/>
              </a:highlight>
              <a:uLnTx/>
              <a:uFillTx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6D0D435-305D-0A49-B876-7F43FD0AEB00}"/>
              </a:ext>
            </a:extLst>
          </p:cNvPr>
          <p:cNvSpPr txBox="1"/>
          <p:nvPr/>
        </p:nvSpPr>
        <p:spPr>
          <a:xfrm>
            <a:off x="975759" y="4166498"/>
            <a:ext cx="5039667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marR="0" lvl="1" indent="-28575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9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4D4D4F"/>
                </a:solidFill>
                <a:effectLst/>
                <a:uLnTx/>
                <a:uFillTx/>
              </a:rPr>
              <a:t>Telemetry streaming capabilities will be possible, however it will not be identical to TS offered with BIG-IP</a:t>
            </a:r>
          </a:p>
          <a:p>
            <a:pPr marL="285750" marR="0" lvl="1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4D4D4F"/>
                </a:solidFill>
                <a:effectLst/>
                <a:uLnTx/>
                <a:uFillTx/>
              </a:rPr>
              <a:t>Integrates with majority of 3</a:t>
            </a:r>
            <a:r>
              <a:rPr kumimoji="0" lang="en-US" sz="1500" b="0" i="0" u="none" strike="noStrike" kern="0" cap="none" spc="0" normalizeH="0" baseline="30000" noProof="0">
                <a:ln>
                  <a:noFill/>
                </a:ln>
                <a:solidFill>
                  <a:srgbClr val="4D4D4F"/>
                </a:solidFill>
                <a:effectLst/>
                <a:uLnTx/>
                <a:uFillTx/>
              </a:rPr>
              <a:t>rd</a:t>
            </a:r>
            <a:r>
              <a: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4D4D4F"/>
                </a:solidFill>
                <a:effectLst/>
                <a:uLnTx/>
                <a:uFillTx/>
              </a:rPr>
              <a:t> party analytics</a:t>
            </a:r>
            <a:r>
              <a:rPr kumimoji="0" lang="en-US" sz="1500" b="0" i="0" u="none" strike="noStrike" kern="0" cap="none" spc="0" normalizeH="0" noProof="0">
                <a:ln>
                  <a:noFill/>
                </a:ln>
                <a:solidFill>
                  <a:srgbClr val="4D4D4F"/>
                </a:solidFill>
                <a:effectLst/>
                <a:uLnTx/>
                <a:uFillTx/>
              </a:rPr>
              <a:t> /</a:t>
            </a:r>
            <a:r>
              <a: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4D4D4F"/>
                </a:solidFill>
                <a:effectLst/>
                <a:uLnTx/>
                <a:uFillTx/>
              </a:rPr>
              <a:t> visualization software like Splunk, Grafana, etc.</a:t>
            </a:r>
          </a:p>
          <a:p>
            <a:pPr marL="285750" marR="0" lvl="1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4D4D4F"/>
              </a:solidFill>
              <a:effectLst/>
              <a:uLnTx/>
              <a:uFillTx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4159B3E-3B29-B044-95B6-6619B20513EB}"/>
              </a:ext>
            </a:extLst>
          </p:cNvPr>
          <p:cNvSpPr txBox="1"/>
          <p:nvPr/>
        </p:nvSpPr>
        <p:spPr>
          <a:xfrm>
            <a:off x="6530713" y="1914642"/>
            <a:ext cx="5157334" cy="10643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marR="0" lvl="1" indent="-28575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45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4D4D4F"/>
                </a:solidFill>
                <a:effectLst/>
                <a:uLnTx/>
                <a:uFillTx/>
                <a:cs typeface="Arial"/>
              </a:rPr>
              <a:t>No longer requires download/installation as it is fully integrated with BIG-IP Next Central Manager. </a:t>
            </a:r>
          </a:p>
          <a:p>
            <a:pPr marL="285750" marR="0" lvl="1" indent="-28575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45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4D4D4F"/>
                </a:solidFill>
                <a:effectLst/>
                <a:uLnTx/>
                <a:uFillTx/>
              </a:rPr>
              <a:t>Templates to be consistent and reusable across BIG-IP and BIG-IP </a:t>
            </a:r>
            <a:r>
              <a:rPr lang="en-US" sz="1500" kern="0">
                <a:solidFill>
                  <a:srgbClr val="4D4D4F"/>
                </a:solidFill>
              </a:rPr>
              <a:t>NEXT instances.</a:t>
            </a: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373737"/>
              </a:solidFill>
              <a:effectLst/>
              <a:uLnTx/>
              <a:uFillTx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1DE0CB9A-43E8-B641-B5DA-B633C1026311}"/>
              </a:ext>
            </a:extLst>
          </p:cNvPr>
          <p:cNvSpPr/>
          <p:nvPr/>
        </p:nvSpPr>
        <p:spPr>
          <a:xfrm>
            <a:off x="1167747" y="1288853"/>
            <a:ext cx="4612160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1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0" cap="none" spc="0" normalizeH="0" baseline="0" noProof="0">
                <a:ln>
                  <a:noFill/>
                </a:ln>
                <a:solidFill>
                  <a:srgbClr val="0C5C8D">
                    <a:lumMod val="40000"/>
                    <a:lumOff val="60000"/>
                  </a:srgbClr>
                </a:solidFill>
                <a:effectLst/>
                <a:uLnTx/>
                <a:uFillTx/>
              </a:rPr>
              <a:t>Application Services Ext. 3 (AS3)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52E68BFF-0A60-6343-9AEE-15D5E9F45811}"/>
              </a:ext>
            </a:extLst>
          </p:cNvPr>
          <p:cNvSpPr/>
          <p:nvPr/>
        </p:nvSpPr>
        <p:spPr>
          <a:xfrm>
            <a:off x="6766232" y="3553286"/>
            <a:ext cx="2776722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1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0" cap="none" spc="0" normalizeH="0" baseline="0" noProof="0">
                <a:ln>
                  <a:noFill/>
                </a:ln>
                <a:solidFill>
                  <a:srgbClr val="694385">
                    <a:lumMod val="60000"/>
                    <a:lumOff val="40000"/>
                  </a:srgbClr>
                </a:solidFill>
                <a:effectLst/>
                <a:uLnTx/>
                <a:uFillTx/>
              </a:rPr>
              <a:t>Device Onboarding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765975A7-BCB2-434C-A42D-AE72C0D22533}"/>
              </a:ext>
            </a:extLst>
          </p:cNvPr>
          <p:cNvSpPr/>
          <p:nvPr/>
        </p:nvSpPr>
        <p:spPr>
          <a:xfrm>
            <a:off x="753216" y="3553286"/>
            <a:ext cx="2956130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1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0" cap="none" spc="0" normalizeH="0" baseline="0" noProof="0">
                <a:ln>
                  <a:noFill/>
                </a:ln>
                <a:solidFill>
                  <a:srgbClr val="78E873"/>
                </a:solidFill>
                <a:effectLst/>
                <a:uLnTx/>
                <a:uFillTx/>
              </a:rPr>
              <a:t>Telemetry Streaming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3161752A-C824-BC48-BC82-B20C7AFFE164}"/>
              </a:ext>
            </a:extLst>
          </p:cNvPr>
          <p:cNvSpPr/>
          <p:nvPr/>
        </p:nvSpPr>
        <p:spPr>
          <a:xfrm>
            <a:off x="6970702" y="1275036"/>
            <a:ext cx="4317207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1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0" cap="none" spc="0" normalizeH="0" baseline="0" noProof="0">
                <a:ln>
                  <a:noFill/>
                </a:ln>
                <a:solidFill>
                  <a:srgbClr val="13D2C7"/>
                </a:solidFill>
                <a:effectLst/>
                <a:uLnTx/>
                <a:uFillTx/>
              </a:rPr>
              <a:t>Application Templating (FAST)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942DCBF-C049-D244-B6C3-3A7C37C9F5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5349" y="1181580"/>
            <a:ext cx="599927" cy="648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B9ED449D-5FD3-7B4B-BBE2-E4B887CA62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625" y="1179264"/>
            <a:ext cx="593779" cy="648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hlinkClick r:id="" action="ppaction://noaction"/>
            <a:extLst>
              <a:ext uri="{FF2B5EF4-FFF2-40B4-BE49-F238E27FC236}">
                <a16:creationId xmlns:a16="http://schemas.microsoft.com/office/drawing/2014/main" id="{3FDA0255-7191-72D3-FAE9-6344424787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75205" y="6382012"/>
            <a:ext cx="372482" cy="341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1999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/>
    </mc:Choice>
    <mc:Fallback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53" grpId="0"/>
      <p:bldP spid="54" grpId="0"/>
      <p:bldP spid="5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507324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08F8712-9192-CA49-8626-7E2037EA4EC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/>
              <a:t>You would have received an email instructing you to create an account on F5 Unified Demo Framework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1D62E25-D3AA-42FD-5611-14A6623FFE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Logging in to the course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4D9D054-A546-5624-031D-AC87E2E22E53}"/>
              </a:ext>
            </a:extLst>
          </p:cNvPr>
          <p:cNvSpPr/>
          <p:nvPr/>
        </p:nvSpPr>
        <p:spPr>
          <a:xfrm>
            <a:off x="3628910" y="2887512"/>
            <a:ext cx="3398108" cy="3583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endParaRPr lang="en-US" kern="100" err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96F410B-CF4D-4AF4-B377-970A8C7A1705}"/>
              </a:ext>
            </a:extLst>
          </p:cNvPr>
          <p:cNvSpPr/>
          <p:nvPr/>
        </p:nvSpPr>
        <p:spPr>
          <a:xfrm>
            <a:off x="3712993" y="3432970"/>
            <a:ext cx="3398108" cy="3583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endParaRPr lang="en-US" kern="100" err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A2A4033-3816-B830-ACF4-863ED1025316}"/>
              </a:ext>
            </a:extLst>
          </p:cNvPr>
          <p:cNvSpPr/>
          <p:nvPr/>
        </p:nvSpPr>
        <p:spPr>
          <a:xfrm>
            <a:off x="5327964" y="5299168"/>
            <a:ext cx="3398108" cy="3583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endParaRPr lang="en-US" kern="100" err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1A9AE6C1-36D0-583D-B125-ADCD35088741}"/>
              </a:ext>
            </a:extLst>
          </p:cNvPr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r>
              <a:rPr lang="en-US"/>
              <a:t>As per the email you received yesterday – you need an account to log into the F5 Unified Demo Framework (including 2FA)</a:t>
            </a:r>
          </a:p>
          <a:p>
            <a:r>
              <a:rPr lang="en-US"/>
              <a:t>Did you create an account prior to today’s course?</a:t>
            </a:r>
          </a:p>
          <a:p>
            <a:pPr lvl="1"/>
            <a:r>
              <a:rPr lang="en-US"/>
              <a:t>If so – Great work!!!!</a:t>
            </a:r>
          </a:p>
          <a:p>
            <a:pPr lvl="1"/>
            <a:r>
              <a:rPr lang="en-US"/>
              <a:t>If not – Please follow the instructions in that email now</a:t>
            </a:r>
          </a:p>
        </p:txBody>
      </p:sp>
    </p:spTree>
    <p:extLst>
      <p:ext uri="{BB962C8B-B14F-4D97-AF65-F5344CB8AC3E}">
        <p14:creationId xmlns:p14="http://schemas.microsoft.com/office/powerpoint/2010/main" val="1176334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08F8712-9192-CA49-8626-7E2037EA4EC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1D62E25-D3AA-42FD-5611-14A6623FFE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Logging in to the course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4D9D054-A546-5624-031D-AC87E2E22E53}"/>
              </a:ext>
            </a:extLst>
          </p:cNvPr>
          <p:cNvSpPr/>
          <p:nvPr/>
        </p:nvSpPr>
        <p:spPr>
          <a:xfrm>
            <a:off x="3628910" y="2887512"/>
            <a:ext cx="3398108" cy="3583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endParaRPr lang="en-US" kern="100" err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96F410B-CF4D-4AF4-B377-970A8C7A1705}"/>
              </a:ext>
            </a:extLst>
          </p:cNvPr>
          <p:cNvSpPr/>
          <p:nvPr/>
        </p:nvSpPr>
        <p:spPr>
          <a:xfrm>
            <a:off x="3712993" y="3432970"/>
            <a:ext cx="3398108" cy="3583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endParaRPr lang="en-US" kern="100" err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A2A4033-3816-B830-ACF4-863ED1025316}"/>
              </a:ext>
            </a:extLst>
          </p:cNvPr>
          <p:cNvSpPr/>
          <p:nvPr/>
        </p:nvSpPr>
        <p:spPr>
          <a:xfrm>
            <a:off x="5327964" y="5299168"/>
            <a:ext cx="3398108" cy="3583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endParaRPr lang="en-US" kern="100" err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4281FE3-6402-51E4-F1AF-9EEDCDF6F933}"/>
              </a:ext>
            </a:extLst>
          </p:cNvPr>
          <p:cNvSpPr/>
          <p:nvPr/>
        </p:nvSpPr>
        <p:spPr>
          <a:xfrm>
            <a:off x="1107448" y="2665338"/>
            <a:ext cx="3079531" cy="2283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endParaRPr lang="en-US" kern="100" err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F2EA825-A494-D3FE-DB0E-A07BDF80AC05}"/>
              </a:ext>
            </a:extLst>
          </p:cNvPr>
          <p:cNvSpPr/>
          <p:nvPr/>
        </p:nvSpPr>
        <p:spPr>
          <a:xfrm>
            <a:off x="9937531" y="2430722"/>
            <a:ext cx="3079531" cy="2283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endParaRPr lang="en-US" kern="100" err="1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243E97CF-41D8-0E9B-58C7-D9ECE6CC42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791" y="1370764"/>
            <a:ext cx="9053261" cy="4771524"/>
          </a:xfrm>
          <a:prstGeom prst="rect">
            <a:avLst/>
          </a:prstGeom>
        </p:spPr>
      </p:pic>
      <p:sp>
        <p:nvSpPr>
          <p:cNvPr id="11" name="Right Arrow 10">
            <a:extLst>
              <a:ext uri="{FF2B5EF4-FFF2-40B4-BE49-F238E27FC236}">
                <a16:creationId xmlns:a16="http://schemas.microsoft.com/office/drawing/2014/main" id="{8146D53F-FB94-7CAF-D53F-64D28360D311}"/>
              </a:ext>
            </a:extLst>
          </p:cNvPr>
          <p:cNvSpPr/>
          <p:nvPr/>
        </p:nvSpPr>
        <p:spPr>
          <a:xfrm rot="10800000">
            <a:off x="4889018" y="3492817"/>
            <a:ext cx="1543958" cy="258809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endParaRPr lang="en-US" kern="100" err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DAA14B-C2AC-E19D-268E-A41170DCE98F}"/>
              </a:ext>
            </a:extLst>
          </p:cNvPr>
          <p:cNvSpPr txBox="1"/>
          <p:nvPr/>
        </p:nvSpPr>
        <p:spPr>
          <a:xfrm>
            <a:off x="6741652" y="3452777"/>
            <a:ext cx="4919622" cy="592255"/>
          </a:xfrm>
          <a:prstGeom prst="rect">
            <a:avLst/>
          </a:prstGeom>
          <a:noFill/>
        </p:spPr>
        <p:txBody>
          <a:bodyPr wrap="square" lIns="0" tIns="45720" rIns="0" bIns="0" rtlCol="0">
            <a:noAutofit/>
          </a:bodyPr>
          <a:lstStyle/>
          <a:p>
            <a:pPr algn="l">
              <a:lnSpc>
                <a:spcPct val="114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kern="100">
                <a:latin typeface="+mj-lt"/>
              </a:rPr>
              <a:t>Click on this link to log in and join the course</a:t>
            </a:r>
          </a:p>
        </p:txBody>
      </p:sp>
    </p:spTree>
    <p:extLst>
      <p:ext uri="{BB962C8B-B14F-4D97-AF65-F5344CB8AC3E}">
        <p14:creationId xmlns:p14="http://schemas.microsoft.com/office/powerpoint/2010/main" val="22070137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08F8712-9192-CA49-8626-7E2037EA4EC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1D62E25-D3AA-42FD-5611-14A6623FFE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Logging in to the course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4D9D054-A546-5624-031D-AC87E2E22E53}"/>
              </a:ext>
            </a:extLst>
          </p:cNvPr>
          <p:cNvSpPr/>
          <p:nvPr/>
        </p:nvSpPr>
        <p:spPr>
          <a:xfrm>
            <a:off x="3628910" y="2887512"/>
            <a:ext cx="3398108" cy="3583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endParaRPr lang="en-US" kern="100" err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96F410B-CF4D-4AF4-B377-970A8C7A1705}"/>
              </a:ext>
            </a:extLst>
          </p:cNvPr>
          <p:cNvSpPr/>
          <p:nvPr/>
        </p:nvSpPr>
        <p:spPr>
          <a:xfrm>
            <a:off x="3981006" y="3479767"/>
            <a:ext cx="3398108" cy="3583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endParaRPr lang="en-US" kern="100" err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8146D53F-FB94-7CAF-D53F-64D28360D311}"/>
              </a:ext>
            </a:extLst>
          </p:cNvPr>
          <p:cNvSpPr/>
          <p:nvPr/>
        </p:nvSpPr>
        <p:spPr>
          <a:xfrm rot="10800000">
            <a:off x="5680060" y="3880145"/>
            <a:ext cx="888906" cy="352387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endParaRPr lang="en-US" kern="100" err="1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44AA21-CA33-4EE6-AF36-4DF7D98F6E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9700" y="870282"/>
            <a:ext cx="5433208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950601F-8642-22DA-797E-7006CF4730DA}"/>
              </a:ext>
            </a:extLst>
          </p:cNvPr>
          <p:cNvSpPr txBox="1"/>
          <p:nvPr/>
        </p:nvSpPr>
        <p:spPr>
          <a:xfrm>
            <a:off x="9615529" y="4010289"/>
            <a:ext cx="4919622" cy="592255"/>
          </a:xfrm>
          <a:prstGeom prst="rect">
            <a:avLst/>
          </a:prstGeom>
          <a:noFill/>
        </p:spPr>
        <p:txBody>
          <a:bodyPr wrap="square" lIns="0" tIns="45720" rIns="0" bIns="0" rtlCol="0">
            <a:noAutofit/>
          </a:bodyPr>
          <a:lstStyle/>
          <a:p>
            <a:pPr algn="l">
              <a:lnSpc>
                <a:spcPct val="114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kern="100">
                <a:latin typeface="+mj-lt"/>
              </a:rPr>
              <a:t>Click “Invited Users”</a:t>
            </a:r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6E5FBDB3-CF85-36E6-F714-9C9B43258E72}"/>
              </a:ext>
            </a:extLst>
          </p:cNvPr>
          <p:cNvSpPr/>
          <p:nvPr/>
        </p:nvSpPr>
        <p:spPr>
          <a:xfrm rot="10800000">
            <a:off x="8362888" y="4010289"/>
            <a:ext cx="888906" cy="352387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endParaRPr lang="en-US" kern="100" err="1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000450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32D6534-7680-5929-BD62-DA33276D7E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/>
              <a:t>Log in with the credentials you set up yesterday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8015B45-BE09-EFE9-765B-700551013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Logging in to the course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0F43C8A-94E0-E9AE-B27A-8AA4E75BFFBE}"/>
              </a:ext>
            </a:extLst>
          </p:cNvPr>
          <p:cNvPicPr>
            <a:picLocks noGrp="1" noChangeAspect="1"/>
          </p:cNvPicPr>
          <p:nvPr>
            <p:ph sz="quarter" idx="18"/>
          </p:nvPr>
        </p:nvPicPr>
        <p:blipFill>
          <a:blip r:embed="rId2"/>
          <a:stretch>
            <a:fillRect/>
          </a:stretch>
        </p:blipFill>
        <p:spPr>
          <a:xfrm>
            <a:off x="457200" y="2036154"/>
            <a:ext cx="11274425" cy="4181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7639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08F8712-9192-CA49-8626-7E2037EA4EC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/>
              <a:t>Verify with 2FA you set up when you created your account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1D62E25-D3AA-42FD-5611-14A6623FFE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Logging in to the course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4D9D054-A546-5624-031D-AC87E2E22E53}"/>
              </a:ext>
            </a:extLst>
          </p:cNvPr>
          <p:cNvSpPr/>
          <p:nvPr/>
        </p:nvSpPr>
        <p:spPr>
          <a:xfrm>
            <a:off x="3628910" y="2887512"/>
            <a:ext cx="3398108" cy="3583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endParaRPr lang="en-US" kern="100" err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96F410B-CF4D-4AF4-B377-970A8C7A1705}"/>
              </a:ext>
            </a:extLst>
          </p:cNvPr>
          <p:cNvSpPr/>
          <p:nvPr/>
        </p:nvSpPr>
        <p:spPr>
          <a:xfrm>
            <a:off x="3981006" y="3479767"/>
            <a:ext cx="3398108" cy="3583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endParaRPr lang="en-US" kern="100" err="1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4723D1-6570-3BE7-02C9-DF225E87DE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8862" y="1544364"/>
            <a:ext cx="4991100" cy="52197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819C48A-D522-2E70-1B1E-643F90FB4348}"/>
              </a:ext>
            </a:extLst>
          </p:cNvPr>
          <p:cNvSpPr/>
          <p:nvPr/>
        </p:nvSpPr>
        <p:spPr>
          <a:xfrm>
            <a:off x="6508745" y="5181261"/>
            <a:ext cx="3398108" cy="3583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endParaRPr lang="en-US" kern="100" err="1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967970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55CF84E-F2CB-3D55-97D2-E894DADF75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8211" y="1663338"/>
            <a:ext cx="7772400" cy="473746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C6A6764-C6A1-B242-D9ED-615B790758CF}"/>
              </a:ext>
            </a:extLst>
          </p:cNvPr>
          <p:cNvSpPr/>
          <p:nvPr/>
        </p:nvSpPr>
        <p:spPr>
          <a:xfrm>
            <a:off x="9316995" y="1136822"/>
            <a:ext cx="1210962" cy="55728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endParaRPr lang="en-US" kern="100" err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4241734-B3E8-E0AA-6C48-432ABABE183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/>
              <a:t>Join the session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B6D704E-E705-284F-A507-10B996E33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Logging in to the course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5AAB62-24DA-E30F-66C6-A8F2183079CC}"/>
              </a:ext>
            </a:extLst>
          </p:cNvPr>
          <p:cNvSpPr txBox="1"/>
          <p:nvPr/>
        </p:nvSpPr>
        <p:spPr>
          <a:xfrm>
            <a:off x="7647696" y="3132872"/>
            <a:ext cx="4919622" cy="592255"/>
          </a:xfrm>
          <a:prstGeom prst="rect">
            <a:avLst/>
          </a:prstGeom>
          <a:noFill/>
        </p:spPr>
        <p:txBody>
          <a:bodyPr wrap="square" lIns="0" tIns="45720" rIns="0" bIns="0" rtlCol="0">
            <a:noAutofit/>
          </a:bodyPr>
          <a:lstStyle/>
          <a:p>
            <a:pPr algn="l">
              <a:lnSpc>
                <a:spcPct val="114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kern="100">
                <a:latin typeface="+mj-lt"/>
              </a:rPr>
              <a:t>Click on this link to log in and join the session</a:t>
            </a: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02A2FA25-73D1-966D-4E09-5B19658179F4}"/>
              </a:ext>
            </a:extLst>
          </p:cNvPr>
          <p:cNvSpPr/>
          <p:nvPr/>
        </p:nvSpPr>
        <p:spPr>
          <a:xfrm rot="10800000">
            <a:off x="6655897" y="3183404"/>
            <a:ext cx="888906" cy="352387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endParaRPr lang="en-US" kern="100" err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EBC957C-71E0-8F0A-0CEF-A503D43BC8A1}"/>
              </a:ext>
            </a:extLst>
          </p:cNvPr>
          <p:cNvSpPr/>
          <p:nvPr/>
        </p:nvSpPr>
        <p:spPr>
          <a:xfrm>
            <a:off x="4183117" y="1765738"/>
            <a:ext cx="2995449" cy="5150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endParaRPr lang="en-US" kern="100" err="1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70767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C6A6764-C6A1-B242-D9ED-615B790758CF}"/>
              </a:ext>
            </a:extLst>
          </p:cNvPr>
          <p:cNvSpPr/>
          <p:nvPr/>
        </p:nvSpPr>
        <p:spPr>
          <a:xfrm>
            <a:off x="9316995" y="1136822"/>
            <a:ext cx="1210962" cy="55728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endParaRPr lang="en-US" kern="100" err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4241734-B3E8-E0AA-6C48-432ABABE183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/>
              <a:t>Verify your deployments are starting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B6D704E-E705-284F-A507-10B996E33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Logging in to the course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6EA6AF-5C6A-DD7E-A49E-E27417034B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48489"/>
            <a:ext cx="11038114" cy="4703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8554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</p:sld>
</file>

<file path=ppt/theme/theme1.xml><?xml version="1.0" encoding="utf-8"?>
<a:theme xmlns:a="http://schemas.openxmlformats.org/drawingml/2006/main" name="F5 AppWorld_2024">
  <a:themeElements>
    <a:clrScheme name="F5 AppWorld">
      <a:dk1>
        <a:srgbClr val="000000"/>
      </a:dk1>
      <a:lt1>
        <a:sysClr val="window" lastClr="FFFFFF"/>
      </a:lt1>
      <a:dk2>
        <a:srgbClr val="222222"/>
      </a:dk2>
      <a:lt2>
        <a:srgbClr val="F5F5F5"/>
      </a:lt2>
      <a:accent1>
        <a:srgbClr val="E4002B"/>
      </a:accent1>
      <a:accent2>
        <a:srgbClr val="33208C"/>
      </a:accent2>
      <a:accent3>
        <a:srgbClr val="0E41AA"/>
      </a:accent3>
      <a:accent4>
        <a:srgbClr val="AB2782"/>
      </a:accent4>
      <a:accent5>
        <a:srgbClr val="F29A36"/>
      </a:accent5>
      <a:accent6>
        <a:srgbClr val="CCCCCC"/>
      </a:accent6>
      <a:hlink>
        <a:srgbClr val="0E41AA"/>
      </a:hlink>
      <a:folHlink>
        <a:srgbClr val="AB2782"/>
      </a:folHlink>
    </a:clrScheme>
    <a:fontScheme name="Custom 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l">
          <a:lnSpc>
            <a:spcPct val="90000"/>
          </a:lnSpc>
          <a:spcBef>
            <a:spcPts val="200"/>
          </a:spcBef>
          <a:spcAft>
            <a:spcPts val="200"/>
          </a:spcAft>
          <a:defRPr kern="100" dirty="0" err="1">
            <a:solidFill>
              <a:schemeClr val="bg1"/>
            </a:solidFill>
            <a:latin typeface="+mj-lt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45720" rIns="0" bIns="0" rtlCol="0">
        <a:noAutofit/>
      </a:bodyPr>
      <a:lstStyle>
        <a:defPPr algn="l">
          <a:lnSpc>
            <a:spcPct val="114000"/>
          </a:lnSpc>
          <a:spcBef>
            <a:spcPts val="300"/>
          </a:spcBef>
          <a:spcAft>
            <a:spcPts val="300"/>
          </a:spcAft>
          <a:defRPr sz="1600" kern="100" dirty="0" smtClean="0">
            <a:latin typeface="+mj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3" id="{694470AF-7741-CA4A-8846-70339EBED8DF}" vid="{B080EEF7-8452-C04F-8FB8-C721C64EC0E9}"/>
    </a:ext>
  </a:extLst>
</a:theme>
</file>

<file path=ppt/theme/theme2.xml><?xml version="1.0" encoding="utf-8"?>
<a:theme xmlns:a="http://schemas.openxmlformats.org/drawingml/2006/main" name="Office Theme">
  <a:themeElements>
    <a:clrScheme name="F5">
      <a:dk1>
        <a:srgbClr val="38313D"/>
      </a:dk1>
      <a:lt1>
        <a:sysClr val="window" lastClr="FFFFFF"/>
      </a:lt1>
      <a:dk2>
        <a:srgbClr val="DCDCDC"/>
      </a:dk2>
      <a:lt2>
        <a:srgbClr val="E4002B"/>
      </a:lt2>
      <a:accent1>
        <a:srgbClr val="1D9CD3"/>
      </a:accent1>
      <a:accent2>
        <a:srgbClr val="1DB14B"/>
      </a:accent2>
      <a:accent3>
        <a:srgbClr val="8B5BA5"/>
      </a:accent3>
      <a:accent4>
        <a:srgbClr val="0C5C8D"/>
      </a:accent4>
      <a:accent5>
        <a:srgbClr val="1C6333"/>
      </a:accent5>
      <a:accent6>
        <a:srgbClr val="694385"/>
      </a:accent6>
      <a:hlink>
        <a:srgbClr val="E4002B"/>
      </a:hlink>
      <a:folHlink>
        <a:srgbClr val="DCDCDC"/>
      </a:folHlink>
    </a:clrScheme>
    <a:fontScheme name="F5">
      <a:majorFont>
        <a:latin typeface="Arial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F5">
      <a:dk1>
        <a:srgbClr val="38313D"/>
      </a:dk1>
      <a:lt1>
        <a:sysClr val="window" lastClr="FFFFFF"/>
      </a:lt1>
      <a:dk2>
        <a:srgbClr val="DCDCDC"/>
      </a:dk2>
      <a:lt2>
        <a:srgbClr val="E4002B"/>
      </a:lt2>
      <a:accent1>
        <a:srgbClr val="1D9CD3"/>
      </a:accent1>
      <a:accent2>
        <a:srgbClr val="1DB14B"/>
      </a:accent2>
      <a:accent3>
        <a:srgbClr val="8B5BA5"/>
      </a:accent3>
      <a:accent4>
        <a:srgbClr val="0C5C8D"/>
      </a:accent4>
      <a:accent5>
        <a:srgbClr val="1C6333"/>
      </a:accent5>
      <a:accent6>
        <a:srgbClr val="694385"/>
      </a:accent6>
      <a:hlink>
        <a:srgbClr val="E4002B"/>
      </a:hlink>
      <a:folHlink>
        <a:srgbClr val="DCDCDC"/>
      </a:folHlink>
    </a:clrScheme>
    <a:fontScheme name="F5">
      <a:majorFont>
        <a:latin typeface="Arial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B8107E5D3ADC04EA1484897B31A027E" ma:contentTypeVersion="17" ma:contentTypeDescription="Create a new document." ma:contentTypeScope="" ma:versionID="46558776813c0167bb086e832e0b2cbd">
  <xsd:schema xmlns:xsd="http://www.w3.org/2001/XMLSchema" xmlns:xs="http://www.w3.org/2001/XMLSchema" xmlns:p="http://schemas.microsoft.com/office/2006/metadata/properties" xmlns:ns2="03f49bd9-76fe-4ed6-befd-df4acadcd7b4" xmlns:ns3="bd927a0f-2dc8-46b7-9805-24a1f257bb39" xmlns:ns4="af9ae1a1-40d9-484a-8e79-5834d0c1baa5" targetNamespace="http://schemas.microsoft.com/office/2006/metadata/properties" ma:root="true" ma:fieldsID="4a4d18a8bd892ed6f959d30441240a0f" ns2:_="" ns3:_="" ns4:_="">
    <xsd:import namespace="03f49bd9-76fe-4ed6-befd-df4acadcd7b4"/>
    <xsd:import namespace="bd927a0f-2dc8-46b7-9805-24a1f257bb39"/>
    <xsd:import namespace="af9ae1a1-40d9-484a-8e79-5834d0c1baa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lcf76f155ced4ddcb4097134ff3c332f" minOccurs="0"/>
                <xsd:element ref="ns4:TaxCatchAll" minOccurs="0"/>
                <xsd:element ref="ns2:MediaServiceObjectDetectorVersions" minOccurs="0"/>
                <xsd:element ref="ns2:MediaServiceOCR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3f49bd9-76fe-4ed6-befd-df4acadcd7b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20" nillable="true" ma:taxonomy="true" ma:internalName="lcf76f155ced4ddcb4097134ff3c332f" ma:taxonomyFieldName="MediaServiceImageTags" ma:displayName="Image Tags" ma:readOnly="false" ma:fieldId="{5cf76f15-5ced-4ddc-b409-7134ff3c332f}" ma:taxonomyMulti="true" ma:sspId="d8e3dbf5-c6ed-4cb8-a6ba-f39a75e0162d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2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d927a0f-2dc8-46b7-9805-24a1f257bb39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f9ae1a1-40d9-484a-8e79-5834d0c1baa5" elementFormDefault="qualified">
    <xsd:import namespace="http://schemas.microsoft.com/office/2006/documentManagement/types"/>
    <xsd:import namespace="http://schemas.microsoft.com/office/infopath/2007/PartnerControls"/>
    <xsd:element name="TaxCatchAll" ma:index="21" nillable="true" ma:displayName="Taxonomy Catch All Column" ma:hidden="true" ma:list="{a05c57fd-8bf0-49c4-892b-adca8bdb167f}" ma:internalName="TaxCatchAll" ma:showField="CatchAllData" ma:web="bd927a0f-2dc8-46b7-9805-24a1f257bb3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bd927a0f-2dc8-46b7-9805-24a1f257bb39">
      <UserInfo>
        <DisplayName>Russell Moore</DisplayName>
        <AccountId>132</AccountId>
        <AccountType/>
      </UserInfo>
    </SharedWithUsers>
    <TaxCatchAll xmlns="af9ae1a1-40d9-484a-8e79-5834d0c1baa5" xsi:nil="true"/>
    <lcf76f155ced4ddcb4097134ff3c332f xmlns="03f49bd9-76fe-4ed6-befd-df4acadcd7b4">
      <Terms xmlns="http://schemas.microsoft.com/office/infopath/2007/PartnerControls"/>
    </lcf76f155ced4ddcb4097134ff3c332f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046E2C3-EAA9-4D79-ABC8-25FBAD19B2D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3f49bd9-76fe-4ed6-befd-df4acadcd7b4"/>
    <ds:schemaRef ds:uri="bd927a0f-2dc8-46b7-9805-24a1f257bb39"/>
    <ds:schemaRef ds:uri="af9ae1a1-40d9-484a-8e79-5834d0c1baa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597BBDB-95BA-4DB6-B989-800144BA801F}">
  <ds:schemaRefs>
    <ds:schemaRef ds:uri="http://schemas.microsoft.com/office/2006/documentManagement/types"/>
    <ds:schemaRef ds:uri="http://purl.org/dc/dcmitype/"/>
    <ds:schemaRef ds:uri="http://purl.org/dc/elements/1.1/"/>
    <ds:schemaRef ds:uri="http://schemas.openxmlformats.org/package/2006/metadata/core-properties"/>
    <ds:schemaRef ds:uri="http://purl.org/dc/terms/"/>
    <ds:schemaRef ds:uri="af9ae1a1-40d9-484a-8e79-5834d0c1baa5"/>
    <ds:schemaRef ds:uri="http://schemas.microsoft.com/office/2006/metadata/properties"/>
    <ds:schemaRef ds:uri="03f49bd9-76fe-4ed6-befd-df4acadcd7b4"/>
    <ds:schemaRef ds:uri="http://www.w3.org/XML/1998/namespace"/>
    <ds:schemaRef ds:uri="http://schemas.microsoft.com/office/infopath/2007/PartnerControls"/>
    <ds:schemaRef ds:uri="bd927a0f-2dc8-46b7-9805-24a1f257bb39"/>
  </ds:schemaRefs>
</ds:datastoreItem>
</file>

<file path=customXml/itemProps3.xml><?xml version="1.0" encoding="utf-8"?>
<ds:datastoreItem xmlns:ds="http://schemas.openxmlformats.org/officeDocument/2006/customXml" ds:itemID="{5A535E5C-0BF2-4DBF-89C2-207A3705E1D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2711</TotalTime>
  <Words>699</Words>
  <Application>Microsoft Macintosh PowerPoint</Application>
  <PresentationFormat>Widescreen</PresentationFormat>
  <Paragraphs>111</Paragraphs>
  <Slides>28</Slides>
  <Notes>2</Notes>
  <HiddenSlides>3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1" baseType="lpstr">
      <vt:lpstr>Arial</vt:lpstr>
      <vt:lpstr>Arial Narrow</vt:lpstr>
      <vt:lpstr>F5 AppWorld_2024</vt:lpstr>
      <vt:lpstr>Ansible Automate One Thing</vt:lpstr>
      <vt:lpstr>Our Team</vt:lpstr>
      <vt:lpstr>Logging in to the course</vt:lpstr>
      <vt:lpstr>Logging in to the course</vt:lpstr>
      <vt:lpstr>Logging in to the course</vt:lpstr>
      <vt:lpstr>Logging in to the course</vt:lpstr>
      <vt:lpstr>Logging in to the course</vt:lpstr>
      <vt:lpstr>Logging in to the course </vt:lpstr>
      <vt:lpstr>Logging in to the course </vt:lpstr>
      <vt:lpstr>Agenda</vt:lpstr>
      <vt:lpstr>Why we are here</vt:lpstr>
      <vt:lpstr>Lifecycle of BIGIP Device</vt:lpstr>
      <vt:lpstr>Ansible - Components</vt:lpstr>
      <vt:lpstr>How Ansible Works</vt:lpstr>
      <vt:lpstr>Inventory File</vt:lpstr>
      <vt:lpstr>Ansible Docs – docs.ansible.com</vt:lpstr>
      <vt:lpstr>Understanding Module</vt:lpstr>
      <vt:lpstr>F5 vs Competitors</vt:lpstr>
      <vt:lpstr>Playbook</vt:lpstr>
      <vt:lpstr>Sample F5 Ansible Playbook</vt:lpstr>
      <vt:lpstr>Releases and Versioning</vt:lpstr>
      <vt:lpstr>PowerPoint Presentation</vt:lpstr>
      <vt:lpstr>PowerPoint Presentation</vt:lpstr>
      <vt:lpstr>Understanding imperative vs. declarative</vt:lpstr>
      <vt:lpstr>Declarative Benefits</vt:lpstr>
      <vt:lpstr>PowerPoint Presentation</vt:lpstr>
      <vt:lpstr>Automation for BIG-IP NEXT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Joel Ertsgaard</dc:creator>
  <cp:lastModifiedBy>Sanjay Shitole</cp:lastModifiedBy>
  <cp:revision>3</cp:revision>
  <cp:lastPrinted>2018-07-31T23:18:19Z</cp:lastPrinted>
  <dcterms:created xsi:type="dcterms:W3CDTF">2022-05-19T01:55:44Z</dcterms:created>
  <dcterms:modified xsi:type="dcterms:W3CDTF">2024-04-09T03:53:31Z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XPowerLiteLastOptimized">
    <vt:lpwstr>4150755</vt:lpwstr>
  </property>
  <property fmtid="{D5CDD505-2E9C-101B-9397-08002B2CF9AE}" pid="3" name="NXPowerLiteSettings">
    <vt:lpwstr>C980073804F000</vt:lpwstr>
  </property>
  <property fmtid="{D5CDD505-2E9C-101B-9397-08002B2CF9AE}" pid="4" name="NXPowerLiteVersion">
    <vt:lpwstr>D8.0.2</vt:lpwstr>
  </property>
  <property fmtid="{D5CDD505-2E9C-101B-9397-08002B2CF9AE}" pid="5" name="ContentTypeId">
    <vt:lpwstr>0x0101006B8107E5D3ADC04EA1484897B31A027E</vt:lpwstr>
  </property>
  <property fmtid="{D5CDD505-2E9C-101B-9397-08002B2CF9AE}" pid="6" name="MediaServiceImageTags">
    <vt:lpwstr/>
  </property>
</Properties>
</file>